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698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442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4663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930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998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90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9291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0991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729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876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9354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889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0366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407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167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8209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377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02062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3A374-AA72-BB71-11C5-F7D623478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Presentazione</a:t>
            </a:r>
            <a:r>
              <a:rPr lang="en-US" dirty="0"/>
              <a:t> Homework-1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746FE1-33C8-8FAD-AD14-14CD05BC4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Svolto</a:t>
            </a:r>
            <a:r>
              <a:rPr lang="en-US" dirty="0"/>
              <a:t> da Vitalii Babak 1000015803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872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D0D97-C7E8-867A-08CC-BF6A1D1F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misure</a:t>
            </a:r>
            <a:r>
              <a:rPr lang="en-US" dirty="0"/>
              <a:t> di nav, header</a:t>
            </a:r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07FB1D-F6FE-98E4-1BC1-A30A8998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2" y="2193253"/>
            <a:ext cx="12070478" cy="4447871"/>
          </a:xfrm>
          <a:prstGeom prst="rect">
            <a:avLst/>
          </a:prstGeom>
        </p:spPr>
      </p:pic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A7E8BA8F-013F-93A2-983D-6A64B4AD1409}"/>
              </a:ext>
            </a:extLst>
          </p:cNvPr>
          <p:cNvSpPr/>
          <p:nvPr/>
        </p:nvSpPr>
        <p:spPr>
          <a:xfrm>
            <a:off x="955528" y="2193253"/>
            <a:ext cx="305102" cy="5961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84385-5402-6362-36DD-3BA7A101C602}"/>
              </a:ext>
            </a:extLst>
          </p:cNvPr>
          <p:cNvSpPr txBox="1"/>
          <p:nvPr/>
        </p:nvSpPr>
        <p:spPr>
          <a:xfrm>
            <a:off x="319597" y="2115476"/>
            <a:ext cx="102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         </a:t>
            </a:r>
            <a:r>
              <a:rPr lang="en-US" sz="1400" dirty="0"/>
              <a:t>100px</a:t>
            </a:r>
            <a:endParaRPr lang="ru-UA" sz="1400" dirty="0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3F872058-75C6-EB11-1F4A-9B91221474C2}"/>
              </a:ext>
            </a:extLst>
          </p:cNvPr>
          <p:cNvSpPr/>
          <p:nvPr/>
        </p:nvSpPr>
        <p:spPr>
          <a:xfrm>
            <a:off x="2038069" y="2876366"/>
            <a:ext cx="518700" cy="267217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D8228-E23C-0180-9E61-B603F3237893}"/>
              </a:ext>
            </a:extLst>
          </p:cNvPr>
          <p:cNvSpPr txBox="1"/>
          <p:nvPr/>
        </p:nvSpPr>
        <p:spPr>
          <a:xfrm>
            <a:off x="1232072" y="4010579"/>
            <a:ext cx="8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700px</a:t>
            </a:r>
            <a:endParaRPr lang="ru-UA" dirty="0"/>
          </a:p>
        </p:txBody>
      </p:sp>
      <p:sp>
        <p:nvSpPr>
          <p:cNvPr id="15" name="Левая фигурная скобка 14">
            <a:extLst>
              <a:ext uri="{FF2B5EF4-FFF2-40B4-BE49-F238E27FC236}">
                <a16:creationId xmlns:a16="http://schemas.microsoft.com/office/drawing/2014/main" id="{3878F828-BDFC-D8DB-3532-2442B11E51F0}"/>
              </a:ext>
            </a:extLst>
          </p:cNvPr>
          <p:cNvSpPr/>
          <p:nvPr/>
        </p:nvSpPr>
        <p:spPr>
          <a:xfrm>
            <a:off x="4980593" y="4847208"/>
            <a:ext cx="585706" cy="100448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295DE-E46E-DC64-7E41-4CC95DACC1C4}"/>
              </a:ext>
            </a:extLst>
          </p:cNvPr>
          <p:cNvSpPr txBox="1"/>
          <p:nvPr/>
        </p:nvSpPr>
        <p:spPr>
          <a:xfrm>
            <a:off x="4181382" y="5164782"/>
            <a:ext cx="9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150px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3358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2D0ED-E55A-2F86-F565-E92031B2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434" y="2377126"/>
            <a:ext cx="2530151" cy="1041231"/>
          </a:xfrm>
        </p:spPr>
        <p:txBody>
          <a:bodyPr>
            <a:normAutofit/>
          </a:bodyPr>
          <a:lstStyle/>
          <a:p>
            <a:r>
              <a:rPr lang="en-US" dirty="0"/>
              <a:t>Section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D3A012-098F-8DB1-39D7-55241AD43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95" y="269781"/>
            <a:ext cx="9193330" cy="65226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15D1BA-7AD2-E92F-506F-2F4636AC48A9}"/>
              </a:ext>
            </a:extLst>
          </p:cNvPr>
          <p:cNvSpPr txBox="1"/>
          <p:nvPr/>
        </p:nvSpPr>
        <p:spPr>
          <a:xfrm>
            <a:off x="8220723" y="655158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5%</a:t>
            </a:r>
            <a:endParaRPr lang="ru-UA" sz="1200" dirty="0"/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2BC8C077-B870-9DF3-475C-03B6A2083421}"/>
              </a:ext>
            </a:extLst>
          </p:cNvPr>
          <p:cNvSpPr/>
          <p:nvPr/>
        </p:nvSpPr>
        <p:spPr>
          <a:xfrm>
            <a:off x="8025414" y="655158"/>
            <a:ext cx="195309" cy="2769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B579F676-B579-0E31-84D9-AA1A186F8313}"/>
              </a:ext>
            </a:extLst>
          </p:cNvPr>
          <p:cNvSpPr/>
          <p:nvPr/>
        </p:nvSpPr>
        <p:spPr>
          <a:xfrm>
            <a:off x="2814221" y="1242874"/>
            <a:ext cx="310719" cy="178441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C1BBB-054B-F338-424A-B7385FB5E5B0}"/>
              </a:ext>
            </a:extLst>
          </p:cNvPr>
          <p:cNvSpPr txBox="1"/>
          <p:nvPr/>
        </p:nvSpPr>
        <p:spPr>
          <a:xfrm>
            <a:off x="1948648" y="1950413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</a:t>
            </a:r>
            <a:endParaRPr lang="ru-UA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E1BB3F9-7010-871E-504C-4041AE35D29E}"/>
              </a:ext>
            </a:extLst>
          </p:cNvPr>
          <p:cNvSpPr/>
          <p:nvPr/>
        </p:nvSpPr>
        <p:spPr>
          <a:xfrm>
            <a:off x="3471169" y="3195961"/>
            <a:ext cx="452761" cy="339225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F480E-B39D-7039-8F67-E368986C225E}"/>
              </a:ext>
            </a:extLst>
          </p:cNvPr>
          <p:cNvSpPr txBox="1"/>
          <p:nvPr/>
        </p:nvSpPr>
        <p:spPr>
          <a:xfrm>
            <a:off x="2330388" y="4725188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400px</a:t>
            </a:r>
            <a:endParaRPr lang="ru-UA" dirty="0"/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6B9F1AEE-0266-9387-FF4D-8FD7D039DA74}"/>
              </a:ext>
            </a:extLst>
          </p:cNvPr>
          <p:cNvSpPr/>
          <p:nvPr/>
        </p:nvSpPr>
        <p:spPr>
          <a:xfrm rot="5400000">
            <a:off x="6962767" y="325800"/>
            <a:ext cx="305372" cy="60456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238F9-4B0C-5F0E-70DC-15F9B5C666C7}"/>
              </a:ext>
            </a:extLst>
          </p:cNvPr>
          <p:cNvSpPr txBox="1"/>
          <p:nvPr/>
        </p:nvSpPr>
        <p:spPr>
          <a:xfrm>
            <a:off x="6800295" y="2862139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612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7F62837-93F4-78A7-4BDF-BD3E1F5C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5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“section”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rappresentate</a:t>
            </a:r>
            <a:r>
              <a:rPr lang="en-US" dirty="0"/>
              <a:t> come </a:t>
            </a:r>
            <a:r>
              <a:rPr lang="en-US" dirty="0" err="1"/>
              <a:t>sfondo</a:t>
            </a:r>
            <a:r>
              <a:rPr lang="en-US" dirty="0"/>
              <a:t> del div “</a:t>
            </a:r>
            <a:r>
              <a:rPr lang="en-US" dirty="0" err="1"/>
              <a:t>backimage</a:t>
            </a:r>
            <a:r>
              <a:rPr lang="en-US" dirty="0"/>
              <a:t>”.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immagine</a:t>
            </a:r>
            <a:r>
              <a:rPr lang="en-US" dirty="0"/>
              <a:t> </a:t>
            </a:r>
            <a:r>
              <a:rPr lang="it-IT" dirty="0"/>
              <a:t>c’è un div appropriato numerato da 1 a 5. L’altezza di ogni immagine differisce per far in modo che non ci sia troppo spazio tra una section e l’altra poichè le immagini di base hanno altezze diverse tra loro.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570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2A409-F336-F70A-6FA1-D4391601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Footer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426039-17C6-00F0-8186-4A0E785A8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678" y="2846661"/>
            <a:ext cx="8733453" cy="2316383"/>
          </a:xfrm>
        </p:spPr>
      </p:pic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4F71C79A-AB23-963D-FDA2-6DB2A04A084B}"/>
              </a:ext>
            </a:extLst>
          </p:cNvPr>
          <p:cNvSpPr/>
          <p:nvPr/>
        </p:nvSpPr>
        <p:spPr>
          <a:xfrm>
            <a:off x="2995127" y="4777273"/>
            <a:ext cx="270587" cy="3452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4D5B1-4848-4833-B8EA-E605CA756A06}"/>
              </a:ext>
            </a:extLst>
          </p:cNvPr>
          <p:cNvSpPr txBox="1"/>
          <p:nvPr/>
        </p:nvSpPr>
        <p:spPr>
          <a:xfrm>
            <a:off x="2437962" y="4796000"/>
            <a:ext cx="62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80px</a:t>
            </a:r>
            <a:endParaRPr lang="ru-UA" sz="1400" dirty="0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50D44A47-B718-0A4B-08EE-92DE978ACD13}"/>
              </a:ext>
            </a:extLst>
          </p:cNvPr>
          <p:cNvSpPr/>
          <p:nvPr/>
        </p:nvSpPr>
        <p:spPr>
          <a:xfrm rot="16200000">
            <a:off x="6058292" y="961157"/>
            <a:ext cx="230078" cy="867130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6E9DB-0982-ED0A-C224-005D3E14B3E6}"/>
              </a:ext>
            </a:extLst>
          </p:cNvPr>
          <p:cNvSpPr txBox="1"/>
          <p:nvPr/>
        </p:nvSpPr>
        <p:spPr>
          <a:xfrm>
            <a:off x="5899800" y="5411849"/>
            <a:ext cx="60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100%</a:t>
            </a:r>
            <a:endParaRPr lang="ru-UA" sz="1400" dirty="0"/>
          </a:p>
        </p:txBody>
      </p:sp>
    </p:spTree>
    <p:extLst>
      <p:ext uri="{BB962C8B-B14F-4D97-AF65-F5344CB8AC3E}">
        <p14:creationId xmlns:p14="http://schemas.microsoft.com/office/powerpoint/2010/main" val="139524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201</TotalTime>
  <Words>90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Сланец</vt:lpstr>
      <vt:lpstr>Presentazione Homework-1</vt:lpstr>
      <vt:lpstr>Le misure di nav, header</vt:lpstr>
      <vt:lpstr>Section</vt:lpstr>
      <vt:lpstr>Презентация PowerPoint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Homework-1</dc:title>
  <dc:creator>VITALII BABAK</dc:creator>
  <cp:lastModifiedBy>VITALII BABAK</cp:lastModifiedBy>
  <cp:revision>2</cp:revision>
  <dcterms:created xsi:type="dcterms:W3CDTF">2023-03-25T21:17:36Z</dcterms:created>
  <dcterms:modified xsi:type="dcterms:W3CDTF">2023-03-26T10:07:56Z</dcterms:modified>
</cp:coreProperties>
</file>