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494C-C0B7-4801-86A2-A48C3BA9B74B}" type="datetimeFigureOut">
              <a:rPr lang="ru-UA" smtClean="0"/>
              <a:t>26.03.2023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2BF2-C684-4315-9983-9D6D960C1AA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769814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494C-C0B7-4801-86A2-A48C3BA9B74B}" type="datetimeFigureOut">
              <a:rPr lang="ru-UA" smtClean="0"/>
              <a:t>26.03.2023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2BF2-C684-4315-9983-9D6D960C1AA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804422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494C-C0B7-4801-86A2-A48C3BA9B74B}" type="datetimeFigureOut">
              <a:rPr lang="ru-UA" smtClean="0"/>
              <a:t>26.03.2023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2BF2-C684-4315-9983-9D6D960C1AA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746639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494C-C0B7-4801-86A2-A48C3BA9B74B}" type="datetimeFigureOut">
              <a:rPr lang="ru-UA" smtClean="0"/>
              <a:t>26.03.2023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2BF2-C684-4315-9983-9D6D960C1AA3}" type="slidenum">
              <a:rPr lang="ru-UA" smtClean="0"/>
              <a:t>‹#›</a:t>
            </a:fld>
            <a:endParaRPr lang="ru-UA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3930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494C-C0B7-4801-86A2-A48C3BA9B74B}" type="datetimeFigureOut">
              <a:rPr lang="ru-UA" smtClean="0"/>
              <a:t>26.03.2023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2BF2-C684-4315-9983-9D6D960C1AA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899823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494C-C0B7-4801-86A2-A48C3BA9B74B}" type="datetimeFigureOut">
              <a:rPr lang="ru-UA" smtClean="0"/>
              <a:t>26.03.2023</a:t>
            </a:fld>
            <a:endParaRPr lang="ru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2BF2-C684-4315-9983-9D6D960C1AA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72903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494C-C0B7-4801-86A2-A48C3BA9B74B}" type="datetimeFigureOut">
              <a:rPr lang="ru-UA" smtClean="0"/>
              <a:t>26.03.2023</a:t>
            </a:fld>
            <a:endParaRPr lang="ru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2BF2-C684-4315-9983-9D6D960C1AA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692911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494C-C0B7-4801-86A2-A48C3BA9B74B}" type="datetimeFigureOut">
              <a:rPr lang="ru-UA" smtClean="0"/>
              <a:t>26.03.2023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2BF2-C684-4315-9983-9D6D960C1AA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709916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494C-C0B7-4801-86A2-A48C3BA9B74B}" type="datetimeFigureOut">
              <a:rPr lang="ru-UA" smtClean="0"/>
              <a:t>26.03.2023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2BF2-C684-4315-9983-9D6D960C1AA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729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494C-C0B7-4801-86A2-A48C3BA9B74B}" type="datetimeFigureOut">
              <a:rPr lang="ru-UA" smtClean="0"/>
              <a:t>26.03.2023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2BF2-C684-4315-9983-9D6D960C1AA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287644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494C-C0B7-4801-86A2-A48C3BA9B74B}" type="datetimeFigureOut">
              <a:rPr lang="ru-UA" smtClean="0"/>
              <a:t>26.03.2023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2BF2-C684-4315-9983-9D6D960C1AA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193549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494C-C0B7-4801-86A2-A48C3BA9B74B}" type="datetimeFigureOut">
              <a:rPr lang="ru-UA" smtClean="0"/>
              <a:t>26.03.2023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2BF2-C684-4315-9983-9D6D960C1AA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98889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494C-C0B7-4801-86A2-A48C3BA9B74B}" type="datetimeFigureOut">
              <a:rPr lang="ru-UA" smtClean="0"/>
              <a:t>26.03.2023</a:t>
            </a:fld>
            <a:endParaRPr lang="ru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2BF2-C684-4315-9983-9D6D960C1AA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603663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494C-C0B7-4801-86A2-A48C3BA9B74B}" type="datetimeFigureOut">
              <a:rPr lang="ru-UA" smtClean="0"/>
              <a:t>26.03.2023</a:t>
            </a:fld>
            <a:endParaRPr lang="ru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2BF2-C684-4315-9983-9D6D960C1AA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804072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494C-C0B7-4801-86A2-A48C3BA9B74B}" type="datetimeFigureOut">
              <a:rPr lang="ru-UA" smtClean="0"/>
              <a:t>26.03.2023</a:t>
            </a:fld>
            <a:endParaRPr lang="ru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2BF2-C684-4315-9983-9D6D960C1AA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01673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494C-C0B7-4801-86A2-A48C3BA9B74B}" type="datetimeFigureOut">
              <a:rPr lang="ru-UA" smtClean="0"/>
              <a:t>26.03.2023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2BF2-C684-4315-9983-9D6D960C1AA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682093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494C-C0B7-4801-86A2-A48C3BA9B74B}" type="datetimeFigureOut">
              <a:rPr lang="ru-UA" smtClean="0"/>
              <a:t>26.03.2023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2BF2-C684-4315-9983-9D6D960C1AA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73778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BB4494C-C0B7-4801-86A2-A48C3BA9B74B}" type="datetimeFigureOut">
              <a:rPr lang="ru-UA" smtClean="0"/>
              <a:t>26.03.2023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3192BF2-C684-4315-9983-9D6D960C1AA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0020620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A3A374-AA72-BB71-11C5-F7D6234782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Presentazione</a:t>
            </a:r>
            <a:r>
              <a:rPr lang="en-US" dirty="0"/>
              <a:t> Homework-1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0746FE1-33C8-8FAD-AD14-14CD05BC45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Svolto</a:t>
            </a:r>
            <a:r>
              <a:rPr lang="en-US" dirty="0"/>
              <a:t> da Vitalii Babak 1000015803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887249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BD0D97-C7E8-867A-08CC-BF6A1D1F8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 </a:t>
            </a:r>
            <a:r>
              <a:rPr lang="en-US" dirty="0" err="1"/>
              <a:t>misure</a:t>
            </a:r>
            <a:r>
              <a:rPr lang="en-US" dirty="0"/>
              <a:t> di nav, header</a:t>
            </a:r>
            <a:endParaRPr lang="ru-UA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407FB1D-F6FE-98E4-1BC1-A30A89987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7" y="2193253"/>
            <a:ext cx="12070478" cy="4447871"/>
          </a:xfrm>
          <a:prstGeom prst="rect">
            <a:avLst/>
          </a:prstGeom>
        </p:spPr>
      </p:pic>
      <p:sp>
        <p:nvSpPr>
          <p:cNvPr id="10" name="Левая фигурная скобка 9">
            <a:extLst>
              <a:ext uri="{FF2B5EF4-FFF2-40B4-BE49-F238E27FC236}">
                <a16:creationId xmlns:a16="http://schemas.microsoft.com/office/drawing/2014/main" id="{A7E8BA8F-013F-93A2-983D-6A64B4AD1409}"/>
              </a:ext>
            </a:extLst>
          </p:cNvPr>
          <p:cNvSpPr/>
          <p:nvPr/>
        </p:nvSpPr>
        <p:spPr>
          <a:xfrm>
            <a:off x="955528" y="2193253"/>
            <a:ext cx="305102" cy="596108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584385-5402-6362-36DD-3BA7A101C602}"/>
              </a:ext>
            </a:extLst>
          </p:cNvPr>
          <p:cNvSpPr txBox="1"/>
          <p:nvPr/>
        </p:nvSpPr>
        <p:spPr>
          <a:xfrm>
            <a:off x="319597" y="2115476"/>
            <a:ext cx="1021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          </a:t>
            </a:r>
            <a:r>
              <a:rPr lang="en-US" sz="1400" dirty="0"/>
              <a:t>100px</a:t>
            </a:r>
            <a:endParaRPr lang="ru-UA" sz="1400" dirty="0"/>
          </a:p>
        </p:txBody>
      </p:sp>
      <p:sp>
        <p:nvSpPr>
          <p:cNvPr id="12" name="Левая фигурная скобка 11">
            <a:extLst>
              <a:ext uri="{FF2B5EF4-FFF2-40B4-BE49-F238E27FC236}">
                <a16:creationId xmlns:a16="http://schemas.microsoft.com/office/drawing/2014/main" id="{3F872058-75C6-EB11-1F4A-9B91221474C2}"/>
              </a:ext>
            </a:extLst>
          </p:cNvPr>
          <p:cNvSpPr/>
          <p:nvPr/>
        </p:nvSpPr>
        <p:spPr>
          <a:xfrm>
            <a:off x="2038069" y="2876366"/>
            <a:ext cx="518700" cy="2672178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8D8228-E23C-0180-9E61-B603F3237893}"/>
              </a:ext>
            </a:extLst>
          </p:cNvPr>
          <p:cNvSpPr txBox="1"/>
          <p:nvPr/>
        </p:nvSpPr>
        <p:spPr>
          <a:xfrm>
            <a:off x="1232072" y="4010579"/>
            <a:ext cx="897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700px</a:t>
            </a:r>
            <a:endParaRPr lang="ru-UA" dirty="0"/>
          </a:p>
        </p:txBody>
      </p:sp>
      <p:sp>
        <p:nvSpPr>
          <p:cNvPr id="15" name="Левая фигурная скобка 14">
            <a:extLst>
              <a:ext uri="{FF2B5EF4-FFF2-40B4-BE49-F238E27FC236}">
                <a16:creationId xmlns:a16="http://schemas.microsoft.com/office/drawing/2014/main" id="{3878F828-BDFC-D8DB-3532-2442B11E51F0}"/>
              </a:ext>
            </a:extLst>
          </p:cNvPr>
          <p:cNvSpPr/>
          <p:nvPr/>
        </p:nvSpPr>
        <p:spPr>
          <a:xfrm>
            <a:off x="4980593" y="4847208"/>
            <a:ext cx="585706" cy="100448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1295DE-E46E-DC64-7E41-4CC95DACC1C4}"/>
              </a:ext>
            </a:extLst>
          </p:cNvPr>
          <p:cNvSpPr txBox="1"/>
          <p:nvPr/>
        </p:nvSpPr>
        <p:spPr>
          <a:xfrm>
            <a:off x="4181382" y="5164782"/>
            <a:ext cx="916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150px</a:t>
            </a:r>
            <a:endParaRPr lang="ru-UA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D60DDCF-E33F-87C3-A654-88C43AFD372E}"/>
              </a:ext>
            </a:extLst>
          </p:cNvPr>
          <p:cNvSpPr/>
          <p:nvPr/>
        </p:nvSpPr>
        <p:spPr>
          <a:xfrm>
            <a:off x="2556769" y="2789361"/>
            <a:ext cx="719979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E22806-E4E3-A011-F54B-5A18F65BF382}"/>
              </a:ext>
            </a:extLst>
          </p:cNvPr>
          <p:cNvSpPr txBox="1"/>
          <p:nvPr/>
        </p:nvSpPr>
        <p:spPr>
          <a:xfrm>
            <a:off x="9786575" y="2657692"/>
            <a:ext cx="518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10px</a:t>
            </a:r>
            <a:endParaRPr lang="ru-UA" sz="1200" dirty="0"/>
          </a:p>
        </p:txBody>
      </p:sp>
    </p:spTree>
    <p:extLst>
      <p:ext uri="{BB962C8B-B14F-4D97-AF65-F5344CB8AC3E}">
        <p14:creationId xmlns:p14="http://schemas.microsoft.com/office/powerpoint/2010/main" val="3633583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82D0ED-E55A-2F86-F565-E92031B24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12434" y="2377126"/>
            <a:ext cx="2530151" cy="1041231"/>
          </a:xfrm>
        </p:spPr>
        <p:txBody>
          <a:bodyPr>
            <a:normAutofit/>
          </a:bodyPr>
          <a:lstStyle/>
          <a:p>
            <a:r>
              <a:rPr lang="en-US" dirty="0"/>
              <a:t>Section</a:t>
            </a:r>
            <a:endParaRPr lang="ru-UA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ED3A012-098F-8DB1-39D7-55241AD433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3695" y="269781"/>
            <a:ext cx="9193330" cy="652264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15D1BA-7AD2-E92F-506F-2F4636AC48A9}"/>
              </a:ext>
            </a:extLst>
          </p:cNvPr>
          <p:cNvSpPr txBox="1"/>
          <p:nvPr/>
        </p:nvSpPr>
        <p:spPr>
          <a:xfrm>
            <a:off x="8220723" y="655158"/>
            <a:ext cx="1189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5%</a:t>
            </a:r>
            <a:endParaRPr lang="ru-UA" sz="1200" dirty="0"/>
          </a:p>
        </p:txBody>
      </p:sp>
      <p:sp>
        <p:nvSpPr>
          <p:cNvPr id="10" name="Правая фигурная скобка 9">
            <a:extLst>
              <a:ext uri="{FF2B5EF4-FFF2-40B4-BE49-F238E27FC236}">
                <a16:creationId xmlns:a16="http://schemas.microsoft.com/office/drawing/2014/main" id="{2BC8C077-B870-9DF3-475C-03B6A2083421}"/>
              </a:ext>
            </a:extLst>
          </p:cNvPr>
          <p:cNvSpPr/>
          <p:nvPr/>
        </p:nvSpPr>
        <p:spPr>
          <a:xfrm>
            <a:off x="8025414" y="655158"/>
            <a:ext cx="195309" cy="27699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11" name="Левая фигурная скобка 10">
            <a:extLst>
              <a:ext uri="{FF2B5EF4-FFF2-40B4-BE49-F238E27FC236}">
                <a16:creationId xmlns:a16="http://schemas.microsoft.com/office/drawing/2014/main" id="{B579F676-B579-0E31-84D9-AA1A186F8313}"/>
              </a:ext>
            </a:extLst>
          </p:cNvPr>
          <p:cNvSpPr/>
          <p:nvPr/>
        </p:nvSpPr>
        <p:spPr>
          <a:xfrm>
            <a:off x="2814221" y="1242874"/>
            <a:ext cx="310719" cy="178441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4C1BBB-054B-F338-424A-B7385FB5E5B0}"/>
              </a:ext>
            </a:extLst>
          </p:cNvPr>
          <p:cNvSpPr txBox="1"/>
          <p:nvPr/>
        </p:nvSpPr>
        <p:spPr>
          <a:xfrm>
            <a:off x="1948648" y="1950413"/>
            <a:ext cx="102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40%</a:t>
            </a:r>
            <a:endParaRPr lang="ru-UA" dirty="0"/>
          </a:p>
        </p:txBody>
      </p:sp>
      <p:sp>
        <p:nvSpPr>
          <p:cNvPr id="14" name="Левая фигурная скобка 13">
            <a:extLst>
              <a:ext uri="{FF2B5EF4-FFF2-40B4-BE49-F238E27FC236}">
                <a16:creationId xmlns:a16="http://schemas.microsoft.com/office/drawing/2014/main" id="{1E1BB3F9-7010-871E-504C-4041AE35D29E}"/>
              </a:ext>
            </a:extLst>
          </p:cNvPr>
          <p:cNvSpPr/>
          <p:nvPr/>
        </p:nvSpPr>
        <p:spPr>
          <a:xfrm>
            <a:off x="3471169" y="3195961"/>
            <a:ext cx="452761" cy="3392258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0F480E-B39D-7039-8F67-E368986C225E}"/>
              </a:ext>
            </a:extLst>
          </p:cNvPr>
          <p:cNvSpPr txBox="1"/>
          <p:nvPr/>
        </p:nvSpPr>
        <p:spPr>
          <a:xfrm>
            <a:off x="2330388" y="4725188"/>
            <a:ext cx="102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400px</a:t>
            </a:r>
            <a:endParaRPr lang="ru-UA" dirty="0"/>
          </a:p>
        </p:txBody>
      </p:sp>
      <p:sp>
        <p:nvSpPr>
          <p:cNvPr id="16" name="Левая фигурная скобка 15">
            <a:extLst>
              <a:ext uri="{FF2B5EF4-FFF2-40B4-BE49-F238E27FC236}">
                <a16:creationId xmlns:a16="http://schemas.microsoft.com/office/drawing/2014/main" id="{6B9F1AEE-0266-9387-FF4D-8FD7D039DA74}"/>
              </a:ext>
            </a:extLst>
          </p:cNvPr>
          <p:cNvSpPr/>
          <p:nvPr/>
        </p:nvSpPr>
        <p:spPr>
          <a:xfrm rot="5400000">
            <a:off x="6962767" y="325800"/>
            <a:ext cx="305372" cy="604569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B238F9-4B0C-5F0E-70DC-15F9B5C666C7}"/>
              </a:ext>
            </a:extLst>
          </p:cNvPr>
          <p:cNvSpPr txBox="1"/>
          <p:nvPr/>
        </p:nvSpPr>
        <p:spPr>
          <a:xfrm>
            <a:off x="6800295" y="2862139"/>
            <a:ext cx="9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100%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861283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7F62837-93F4-78A7-4BDF-BD3E1F5C3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 5 </a:t>
            </a:r>
            <a:r>
              <a:rPr lang="en-US" dirty="0" err="1"/>
              <a:t>foto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“section”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rappresentate</a:t>
            </a:r>
            <a:r>
              <a:rPr lang="en-US" dirty="0"/>
              <a:t> come </a:t>
            </a:r>
            <a:r>
              <a:rPr lang="en-US" dirty="0" err="1"/>
              <a:t>sfondo</a:t>
            </a:r>
            <a:r>
              <a:rPr lang="en-US" dirty="0"/>
              <a:t> del div “</a:t>
            </a:r>
            <a:r>
              <a:rPr lang="en-US" dirty="0" err="1"/>
              <a:t>backimage</a:t>
            </a:r>
            <a:r>
              <a:rPr lang="en-US" dirty="0"/>
              <a:t>”. Per </a:t>
            </a:r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/>
              <a:t>immagine</a:t>
            </a:r>
            <a:r>
              <a:rPr lang="en-US" dirty="0"/>
              <a:t> </a:t>
            </a:r>
            <a:r>
              <a:rPr lang="it-IT" dirty="0"/>
              <a:t>c’è un div appropriato numerato da 1 a 5. L’altezza di ogni immagine differisce per far in modo che non ci sia troppo spazio tra una section e l’altra poichè le immagini di base hanno altezze diverse tra loro. 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85706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52A409-F336-F70A-6FA1-D4391601E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Footer</a:t>
            </a:r>
            <a:endParaRPr lang="ru-UA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8426039-17C6-00F0-8186-4A0E785A8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7678" y="2846661"/>
            <a:ext cx="8733453" cy="2316383"/>
          </a:xfrm>
        </p:spPr>
      </p:pic>
      <p:sp>
        <p:nvSpPr>
          <p:cNvPr id="6" name="Левая фигурная скобка 5">
            <a:extLst>
              <a:ext uri="{FF2B5EF4-FFF2-40B4-BE49-F238E27FC236}">
                <a16:creationId xmlns:a16="http://schemas.microsoft.com/office/drawing/2014/main" id="{4F71C79A-AB23-963D-FDA2-6DB2A04A084B}"/>
              </a:ext>
            </a:extLst>
          </p:cNvPr>
          <p:cNvSpPr/>
          <p:nvPr/>
        </p:nvSpPr>
        <p:spPr>
          <a:xfrm>
            <a:off x="2995127" y="4777273"/>
            <a:ext cx="270587" cy="345233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A4D5B1-4848-4833-B8EA-E605CA756A06}"/>
              </a:ext>
            </a:extLst>
          </p:cNvPr>
          <p:cNvSpPr txBox="1"/>
          <p:nvPr/>
        </p:nvSpPr>
        <p:spPr>
          <a:xfrm>
            <a:off x="2437962" y="4796000"/>
            <a:ext cx="621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80px</a:t>
            </a:r>
            <a:endParaRPr lang="ru-UA" sz="1400" dirty="0"/>
          </a:p>
        </p:txBody>
      </p:sp>
      <p:sp>
        <p:nvSpPr>
          <p:cNvPr id="8" name="Левая фигурная скобка 7">
            <a:extLst>
              <a:ext uri="{FF2B5EF4-FFF2-40B4-BE49-F238E27FC236}">
                <a16:creationId xmlns:a16="http://schemas.microsoft.com/office/drawing/2014/main" id="{50D44A47-B718-0A4B-08EE-92DE978ACD13}"/>
              </a:ext>
            </a:extLst>
          </p:cNvPr>
          <p:cNvSpPr/>
          <p:nvPr/>
        </p:nvSpPr>
        <p:spPr>
          <a:xfrm rot="16200000">
            <a:off x="6058292" y="961157"/>
            <a:ext cx="230078" cy="867130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76E9DB-0982-ED0A-C224-005D3E14B3E6}"/>
              </a:ext>
            </a:extLst>
          </p:cNvPr>
          <p:cNvSpPr txBox="1"/>
          <p:nvPr/>
        </p:nvSpPr>
        <p:spPr>
          <a:xfrm>
            <a:off x="5899800" y="5411849"/>
            <a:ext cx="609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100%</a:t>
            </a:r>
            <a:endParaRPr lang="ru-UA" sz="14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0887F00-3844-35C9-B5A0-042D40430EF1}"/>
              </a:ext>
            </a:extLst>
          </p:cNvPr>
          <p:cNvSpPr/>
          <p:nvPr/>
        </p:nvSpPr>
        <p:spPr>
          <a:xfrm>
            <a:off x="1837678" y="4718005"/>
            <a:ext cx="8733454" cy="59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8404C8-2A45-67C4-2F4E-7204628DB1F3}"/>
              </a:ext>
            </a:extLst>
          </p:cNvPr>
          <p:cNvSpPr txBox="1"/>
          <p:nvPr/>
        </p:nvSpPr>
        <p:spPr>
          <a:xfrm>
            <a:off x="10644327" y="4562972"/>
            <a:ext cx="816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10px</a:t>
            </a:r>
            <a:endParaRPr lang="ru-UA" sz="1400" dirty="0"/>
          </a:p>
        </p:txBody>
      </p:sp>
    </p:spTree>
    <p:extLst>
      <p:ext uri="{BB962C8B-B14F-4D97-AF65-F5344CB8AC3E}">
        <p14:creationId xmlns:p14="http://schemas.microsoft.com/office/powerpoint/2010/main" val="13952437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TM04033929[[fn=Грифель]]</Template>
  <TotalTime>203</TotalTime>
  <Words>92</Words>
  <Application>Microsoft Office PowerPoint</Application>
  <PresentationFormat>Широкоэкранный</PresentationFormat>
  <Paragraphs>17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Calisto MT</vt:lpstr>
      <vt:lpstr>Wingdings 2</vt:lpstr>
      <vt:lpstr>Сланец</vt:lpstr>
      <vt:lpstr>Presentazione Homework-1</vt:lpstr>
      <vt:lpstr>Le misure di nav, header</vt:lpstr>
      <vt:lpstr>Section</vt:lpstr>
      <vt:lpstr>Презентация PowerPoint</vt:lpstr>
      <vt:lpstr>Footer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Homework-1</dc:title>
  <dc:creator>VITALII BABAK</dc:creator>
  <cp:lastModifiedBy>VITALII BABAK</cp:lastModifiedBy>
  <cp:revision>3</cp:revision>
  <dcterms:created xsi:type="dcterms:W3CDTF">2023-03-25T21:17:36Z</dcterms:created>
  <dcterms:modified xsi:type="dcterms:W3CDTF">2023-03-26T10:14:16Z</dcterms:modified>
</cp:coreProperties>
</file>