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72" r:id="rId20"/>
    <p:sldId id="273" r:id="rId21"/>
    <p:sldId id="278" r:id="rId22"/>
    <p:sldId id="277" r:id="rId23"/>
    <p:sldId id="279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mainname.com/solutions" TargetMode="External"/><Relationship Id="rId3" Type="http://schemas.openxmlformats.org/officeDocument/2006/relationships/hyperlink" Target="http://www.domainname.com/aboutus" TargetMode="External"/><Relationship Id="rId7" Type="http://schemas.openxmlformats.org/officeDocument/2006/relationships/hyperlink" Target="http://www.domainname.com/users" TargetMode="External"/><Relationship Id="rId2" Type="http://schemas.openxmlformats.org/officeDocument/2006/relationships/hyperlink" Target="http://www.domainnam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mainname.com/signup" TargetMode="External"/><Relationship Id="rId5" Type="http://schemas.openxmlformats.org/officeDocument/2006/relationships/hyperlink" Target="http://www.domainname.com/login" TargetMode="External"/><Relationship Id="rId4" Type="http://schemas.openxmlformats.org/officeDocument/2006/relationships/hyperlink" Target="http://www.domainname.com/contactu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ngle-spa.js.org/" TargetMode="External"/><Relationship Id="rId2" Type="http://schemas.openxmlformats.org/officeDocument/2006/relationships/hyperlink" Target="https://bit.de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ral.io/" TargetMode="External"/><Relationship Id="rId4" Type="http://schemas.openxmlformats.org/officeDocument/2006/relationships/hyperlink" Target="https://luigi-project.io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5687-4B76-4E90-847E-F96559E8A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MICRO-FRONTEND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FEF4A-9A82-4C46-AB7E-491B4D803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Babak zarrinbal</a:t>
            </a:r>
          </a:p>
        </p:txBody>
      </p:sp>
    </p:spTree>
    <p:extLst>
      <p:ext uri="{BB962C8B-B14F-4D97-AF65-F5344CB8AC3E}">
        <p14:creationId xmlns:p14="http://schemas.microsoft.com/office/powerpoint/2010/main" val="1331158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5275-8AF3-436C-904C-274084CF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3234-F15E-4F2D-84DA-0CC45DE6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basic spa application with framework of choice </a:t>
            </a:r>
          </a:p>
          <a:p>
            <a:r>
              <a:rPr lang="en-US" dirty="0"/>
              <a:t>Create multiple child application with framework of choice</a:t>
            </a:r>
          </a:p>
          <a:p>
            <a:r>
              <a:rPr lang="en-US" dirty="0"/>
              <a:t>Create communication logic to connect between them</a:t>
            </a:r>
          </a:p>
          <a:p>
            <a:r>
              <a:rPr lang="en-US" dirty="0"/>
              <a:t>Sending sample message between child and parent</a:t>
            </a:r>
          </a:p>
          <a:p>
            <a:r>
              <a:rPr lang="en-US" dirty="0"/>
              <a:t>Make a base repo for all the code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2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63DB-A808-4BB2-A5AA-143E7FAF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8D759-03D6-42C8-A4F6-4FCD3F1E0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common functionality package and push to </a:t>
            </a:r>
            <a:r>
              <a:rPr lang="en-US" dirty="0" err="1"/>
              <a:t>npm</a:t>
            </a:r>
            <a:r>
              <a:rPr lang="en-US" dirty="0"/>
              <a:t> </a:t>
            </a:r>
          </a:p>
          <a:p>
            <a:r>
              <a:rPr lang="en-US" dirty="0"/>
              <a:t>Create common </a:t>
            </a:r>
            <a:r>
              <a:rPr lang="en-US" dirty="0" err="1"/>
              <a:t>js</a:t>
            </a:r>
            <a:r>
              <a:rPr lang="en-US" dirty="0"/>
              <a:t> functionality in the package ( communication </a:t>
            </a:r>
            <a:r>
              <a:rPr lang="en-US" dirty="0" err="1"/>
              <a:t>functionalities,fetch</a:t>
            </a:r>
            <a:r>
              <a:rPr lang="en-US" dirty="0"/>
              <a:t> functionalities, permission logics)</a:t>
            </a:r>
          </a:p>
          <a:p>
            <a:r>
              <a:rPr lang="en-US" dirty="0"/>
              <a:t>Create common </a:t>
            </a:r>
            <a:r>
              <a:rPr lang="en-US" dirty="0" err="1"/>
              <a:t>css</a:t>
            </a:r>
            <a:r>
              <a:rPr lang="en-US" dirty="0"/>
              <a:t> for all the apps to use ( chunked minified </a:t>
            </a:r>
            <a:r>
              <a:rPr lang="en-US" dirty="0" err="1"/>
              <a:t>css</a:t>
            </a:r>
            <a:r>
              <a:rPr lang="en-US" dirty="0"/>
              <a:t> files that can be used with cache as well this should be uploaded to a server for dev/production use via ci/cd approaches) </a:t>
            </a:r>
          </a:p>
          <a:p>
            <a:r>
              <a:rPr lang="en-US" dirty="0"/>
              <a:t>Use common package in all of SPAs</a:t>
            </a:r>
          </a:p>
          <a:p>
            <a:r>
              <a:rPr lang="en-US" dirty="0"/>
              <a:t>Common package can hold the common </a:t>
            </a:r>
            <a:r>
              <a:rPr lang="en-US" dirty="0" err="1"/>
              <a:t>js</a:t>
            </a:r>
            <a:r>
              <a:rPr lang="en-US" dirty="0"/>
              <a:t> logic as well as common </a:t>
            </a:r>
            <a:r>
              <a:rPr lang="en-US" dirty="0" err="1"/>
              <a:t>css</a:t>
            </a:r>
            <a:r>
              <a:rPr lang="en-US" dirty="0"/>
              <a:t> logic the only important part is the versioning of the package and deployment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05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602C-28AA-4DF8-8004-0AFEF924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app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98862-B63A-442E-B87C-55AD599D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responsibilities of the container app can be defined very dynamically regarding to each projects but these things help us have better guidelines: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Container app can be also created via different technologies for different uses in different OS </a:t>
            </a:r>
          </a:p>
          <a:p>
            <a:r>
              <a:rPr lang="en-US" dirty="0"/>
              <a:t> storing absolutely global data that are needed for the child apps like </a:t>
            </a:r>
            <a:r>
              <a:rPr lang="en-US" dirty="0" err="1"/>
              <a:t>api</a:t>
            </a:r>
            <a:r>
              <a:rPr lang="en-US" dirty="0"/>
              <a:t>-tokens , user info </a:t>
            </a:r>
            <a:r>
              <a:rPr lang="en-US" dirty="0" err="1"/>
              <a:t>etc</a:t>
            </a:r>
            <a:r>
              <a:rPr lang="en-US" dirty="0"/>
              <a:t> …</a:t>
            </a:r>
          </a:p>
          <a:p>
            <a:r>
              <a:rPr lang="en-US" dirty="0"/>
              <a:t>Creating communication protocols to get or update the data</a:t>
            </a:r>
          </a:p>
          <a:p>
            <a:r>
              <a:rPr lang="en-US" dirty="0" err="1"/>
              <a:t>Api</a:t>
            </a:r>
            <a:r>
              <a:rPr lang="en-US" dirty="0"/>
              <a:t> connection logics (including using camera, mic, service worker , )</a:t>
            </a:r>
          </a:p>
          <a:p>
            <a:r>
              <a:rPr lang="en-US" dirty="0"/>
              <a:t>If using shared-worker the container is responsible to initiate it </a:t>
            </a:r>
          </a:p>
          <a:p>
            <a:r>
              <a:rPr lang="en-US" dirty="0"/>
              <a:t>Layer management ( I don’t prefer this but you’ll never know)</a:t>
            </a:r>
          </a:p>
          <a:p>
            <a:r>
              <a:rPr lang="en-US" dirty="0"/>
              <a:t>Place for listing the sub apps we can all this manifest of app ( for dev easy and versioning)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4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C84B-DC92-409A-987C-1FF6B3B8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</a:t>
            </a:r>
            <a:r>
              <a:rPr lang="en-US" dirty="0" err="1"/>
              <a:t>os</a:t>
            </a:r>
            <a:r>
              <a:rPr lang="en-US" dirty="0"/>
              <a:t>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7290B-CEB2-4EC3-893A-71A006E3C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a day with help of </a:t>
            </a:r>
            <a:r>
              <a:rPr lang="en-US" dirty="0" err="1"/>
              <a:t>webview</a:t>
            </a:r>
            <a:r>
              <a:rPr lang="en-US" dirty="0"/>
              <a:t> and electron or </a:t>
            </a:r>
            <a:r>
              <a:rPr lang="en-US" dirty="0" err="1"/>
              <a:t>similer</a:t>
            </a:r>
            <a:r>
              <a:rPr lang="en-US" dirty="0"/>
              <a:t> </a:t>
            </a:r>
            <a:r>
              <a:rPr lang="en-US" dirty="0" err="1"/>
              <a:t>softwares</a:t>
            </a:r>
            <a:r>
              <a:rPr lang="en-US" dirty="0"/>
              <a:t> we can use web technologies in different </a:t>
            </a:r>
            <a:r>
              <a:rPr lang="en-US" dirty="0" err="1"/>
              <a:t>os</a:t>
            </a:r>
            <a:r>
              <a:rPr lang="en-US" dirty="0"/>
              <a:t> so why not take advantage of that and consider this option for this we can do the following</a:t>
            </a:r>
          </a:p>
          <a:p>
            <a:r>
              <a:rPr lang="en-US" dirty="0"/>
              <a:t>Container app is responsible for all the communications to outside world meaning http calls and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usases</a:t>
            </a:r>
            <a:endParaRPr lang="en-US" dirty="0"/>
          </a:p>
          <a:p>
            <a:r>
              <a:rPr lang="en-US" dirty="0"/>
              <a:t>Child apps shouldn’t keep the data and only use container app to get or post data</a:t>
            </a:r>
          </a:p>
          <a:p>
            <a:r>
              <a:rPr lang="en-US" dirty="0"/>
              <a:t>Child app only are responsible for views there for need to be performant</a:t>
            </a:r>
          </a:p>
          <a:p>
            <a:r>
              <a:rPr lang="en-US" dirty="0"/>
              <a:t>Child app should only rely on the container to connect to </a:t>
            </a:r>
            <a:r>
              <a:rPr lang="en-US" dirty="0" err="1"/>
              <a:t>apis</a:t>
            </a:r>
            <a:r>
              <a:rPr lang="en-US" dirty="0"/>
              <a:t> and get the result from container with async promise calls to update it’s 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4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0F9A-018D-47EA-AD65-C010F000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container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76254-D34C-4A32-8B74-173CF2237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software engineers today tend to create app for all purpose this causes a lot of boiler plates on the app and there for again the same problem we are trying to solve now so </a:t>
            </a:r>
          </a:p>
          <a:p>
            <a:r>
              <a:rPr lang="en-US" dirty="0"/>
              <a:t>Have a good road maps as to what this app will achieve with a little bit looking forward</a:t>
            </a:r>
          </a:p>
          <a:p>
            <a:r>
              <a:rPr lang="en-US" dirty="0"/>
              <a:t>Try to stick to the initial plan and create layers of code to handle parts </a:t>
            </a:r>
          </a:p>
          <a:p>
            <a:r>
              <a:rPr lang="en-US" dirty="0"/>
              <a:t>Not to create on global app to contain the whole solution meaning we still have the option to have multiple container apps in our eco system so </a:t>
            </a:r>
            <a:r>
              <a:rPr lang="en-US" b="1" dirty="0"/>
              <a:t>DON’T MAKE APPS BIG </a:t>
            </a:r>
          </a:p>
        </p:txBody>
      </p:sp>
    </p:spTree>
    <p:extLst>
      <p:ext uri="{BB962C8B-B14F-4D97-AF65-F5344CB8AC3E}">
        <p14:creationId xmlns:p14="http://schemas.microsoft.com/office/powerpoint/2010/main" val="2394778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F538-CCAC-4726-8974-CCCB6A43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 the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AACF-1B22-446D-A37C-A6235BDEB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go forward through the development we need a standard approach to communicate between apps and all of this standardization should be done from the base ( container app) </a:t>
            </a:r>
          </a:p>
          <a:p>
            <a:r>
              <a:rPr lang="en-US" dirty="0"/>
              <a:t>Basic communication protocols are the most important part of this structure there for we need properly thought through list for this </a:t>
            </a:r>
          </a:p>
          <a:p>
            <a:r>
              <a:rPr lang="en-US" dirty="0"/>
              <a:t>Versioning also is really important in this so we need versioning procedure so we can handle coming updates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0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8F31-D316-47D6-9E1A-38DF2CE5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CD43B-45AB-4B7E-ABCC-309F34FD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structure of the micro front end container so it’ll satisfy the need for certain project</a:t>
            </a:r>
          </a:p>
          <a:p>
            <a:r>
              <a:rPr lang="en-US" dirty="0"/>
              <a:t>Create versioning / address file</a:t>
            </a:r>
          </a:p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usage </a:t>
            </a:r>
            <a:r>
              <a:rPr lang="en-US" dirty="0" err="1"/>
              <a:t>protocal</a:t>
            </a:r>
            <a:r>
              <a:rPr lang="en-US" dirty="0"/>
              <a:t> (all not just http) list file </a:t>
            </a:r>
          </a:p>
          <a:p>
            <a:r>
              <a:rPr lang="en-US" dirty="0"/>
              <a:t>Create structure of common package </a:t>
            </a:r>
          </a:p>
          <a:p>
            <a:r>
              <a:rPr lang="en-US" dirty="0"/>
              <a:t>How we can take advantage of cache layer / local storage / indexed </a:t>
            </a:r>
            <a:r>
              <a:rPr lang="en-US" dirty="0" err="1"/>
              <a:t>db</a:t>
            </a:r>
            <a:r>
              <a:rPr lang="en-US" dirty="0"/>
              <a:t>/ workers(</a:t>
            </a:r>
            <a:r>
              <a:rPr lang="en-US" dirty="0" err="1"/>
              <a:t>service,shared</a:t>
            </a:r>
            <a:r>
              <a:rPr lang="en-US" dirty="0"/>
              <a:t>, normal)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67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E68C-C9E2-4F1C-8948-8DA41B13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super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67233-C883-4E1B-817A-E064EE7AA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Goals of the app: </a:t>
            </a:r>
          </a:p>
          <a:p>
            <a:r>
              <a:rPr lang="en-US" dirty="0"/>
              <a:t>Online taxi </a:t>
            </a:r>
          </a:p>
          <a:p>
            <a:r>
              <a:rPr lang="en-US" dirty="0"/>
              <a:t>Online shopping</a:t>
            </a:r>
          </a:p>
          <a:p>
            <a:r>
              <a:rPr lang="en-US" dirty="0"/>
              <a:t>Online goods delivery</a:t>
            </a:r>
          </a:p>
          <a:p>
            <a:r>
              <a:rPr lang="en-US" dirty="0"/>
              <a:t>Payment via app or cash</a:t>
            </a:r>
          </a:p>
          <a:p>
            <a:r>
              <a:rPr lang="en-US" dirty="0"/>
              <a:t>User space for chats or reviews or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B344-A511-4E5F-BECD-B4F3CDA3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3BBAD-DAA2-4D6D-A38A-51E4429D0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2142067"/>
            <a:ext cx="3088676" cy="364913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Container app</a:t>
            </a:r>
          </a:p>
          <a:p>
            <a:r>
              <a:rPr lang="en-US" dirty="0"/>
              <a:t>Map app </a:t>
            </a:r>
          </a:p>
          <a:p>
            <a:pPr lvl="1"/>
            <a:r>
              <a:rPr lang="en-US" dirty="0"/>
              <a:t>Delivery status , </a:t>
            </a:r>
          </a:p>
          <a:p>
            <a:pPr lvl="1"/>
            <a:r>
              <a:rPr lang="en-US" dirty="0"/>
              <a:t>drivers /delivery </a:t>
            </a:r>
            <a:r>
              <a:rPr lang="en-US" dirty="0" err="1"/>
              <a:t>boy,girl</a:t>
            </a:r>
            <a:r>
              <a:rPr lang="en-US" dirty="0"/>
              <a:t> status</a:t>
            </a:r>
          </a:p>
          <a:p>
            <a:pPr lvl="1"/>
            <a:r>
              <a:rPr lang="en-US" dirty="0"/>
              <a:t>Shops locations</a:t>
            </a:r>
          </a:p>
          <a:p>
            <a:r>
              <a:rPr lang="en-US" dirty="0"/>
              <a:t>SSO app</a:t>
            </a:r>
          </a:p>
          <a:p>
            <a:pPr lvl="1"/>
            <a:r>
              <a:rPr lang="en-US" dirty="0"/>
              <a:t>Login </a:t>
            </a:r>
          </a:p>
          <a:p>
            <a:pPr lvl="1"/>
            <a:r>
              <a:rPr lang="en-US" dirty="0"/>
              <a:t>register</a:t>
            </a:r>
          </a:p>
          <a:p>
            <a:r>
              <a:rPr lang="en-US" dirty="0"/>
              <a:t>customer space app</a:t>
            </a:r>
          </a:p>
          <a:p>
            <a:pPr lvl="1"/>
            <a:r>
              <a:rPr lang="en-US" dirty="0"/>
              <a:t>Profile page</a:t>
            </a:r>
          </a:p>
          <a:p>
            <a:pPr lvl="1"/>
            <a:r>
              <a:rPr lang="en-US" dirty="0"/>
              <a:t>Setting page</a:t>
            </a:r>
          </a:p>
          <a:p>
            <a:pPr lvl="1"/>
            <a:r>
              <a:rPr lang="en-US" dirty="0"/>
              <a:t>Post page</a:t>
            </a:r>
          </a:p>
          <a:p>
            <a:pPr lvl="1"/>
            <a:r>
              <a:rPr lang="en-US" dirty="0"/>
              <a:t>Chat page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DFF500-6B66-494E-B460-913654093FEB}"/>
              </a:ext>
            </a:extLst>
          </p:cNvPr>
          <p:cNvSpPr txBox="1">
            <a:spLocks/>
          </p:cNvSpPr>
          <p:nvPr/>
        </p:nvSpPr>
        <p:spPr>
          <a:xfrm>
            <a:off x="4142719" y="2142067"/>
            <a:ext cx="4656219" cy="4513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Merchant space app</a:t>
            </a:r>
          </a:p>
          <a:p>
            <a:pPr lvl="1"/>
            <a:r>
              <a:rPr lang="en-US" dirty="0"/>
              <a:t>List goods</a:t>
            </a:r>
          </a:p>
          <a:p>
            <a:pPr lvl="1"/>
            <a:r>
              <a:rPr lang="en-US" dirty="0"/>
              <a:t>Set offers</a:t>
            </a:r>
          </a:p>
          <a:p>
            <a:pPr lvl="1"/>
            <a:r>
              <a:rPr lang="en-US" dirty="0"/>
              <a:t>Set vouchers</a:t>
            </a:r>
          </a:p>
          <a:p>
            <a:pPr lvl="1"/>
            <a:r>
              <a:rPr lang="en-US" dirty="0"/>
              <a:t>See transactions</a:t>
            </a:r>
          </a:p>
          <a:p>
            <a:pPr lvl="1"/>
            <a:r>
              <a:rPr lang="en-US" dirty="0"/>
              <a:t>Delivery status</a:t>
            </a:r>
          </a:p>
          <a:p>
            <a:pPr lvl="1"/>
            <a:r>
              <a:rPr lang="en-US" dirty="0"/>
              <a:t>Chat app</a:t>
            </a:r>
          </a:p>
          <a:p>
            <a:r>
              <a:rPr lang="en-US" dirty="0"/>
              <a:t>Driver space app</a:t>
            </a:r>
          </a:p>
          <a:p>
            <a:pPr lvl="1"/>
            <a:r>
              <a:rPr lang="en-US" dirty="0"/>
              <a:t>See requested </a:t>
            </a:r>
            <a:r>
              <a:rPr lang="en-US" dirty="0" err="1"/>
              <a:t>deliveris</a:t>
            </a:r>
            <a:endParaRPr lang="en-US" dirty="0"/>
          </a:p>
          <a:p>
            <a:pPr lvl="1"/>
            <a:r>
              <a:rPr lang="en-US" dirty="0"/>
              <a:t>See current delivery status</a:t>
            </a:r>
          </a:p>
          <a:p>
            <a:pPr lvl="1"/>
            <a:r>
              <a:rPr lang="en-US" dirty="0"/>
              <a:t>See list of </a:t>
            </a:r>
            <a:r>
              <a:rPr lang="en-US" dirty="0" err="1"/>
              <a:t>deliveris</a:t>
            </a:r>
            <a:endParaRPr lang="en-US" dirty="0"/>
          </a:p>
          <a:p>
            <a:r>
              <a:rPr lang="en-US" dirty="0"/>
              <a:t>Admin/Support space app</a:t>
            </a:r>
          </a:p>
          <a:p>
            <a:pPr lvl="1"/>
            <a:r>
              <a:rPr lang="en-US" dirty="0"/>
              <a:t>See current </a:t>
            </a:r>
            <a:r>
              <a:rPr lang="en-US" dirty="0" err="1"/>
              <a:t>deliveris</a:t>
            </a:r>
            <a:endParaRPr lang="en-US" dirty="0"/>
          </a:p>
          <a:p>
            <a:pPr lvl="1"/>
            <a:r>
              <a:rPr lang="en-US" dirty="0"/>
              <a:t>See transaction page</a:t>
            </a:r>
          </a:p>
          <a:p>
            <a:pPr lvl="1"/>
            <a:r>
              <a:rPr lang="en-US" dirty="0"/>
              <a:t>User management page</a:t>
            </a:r>
          </a:p>
          <a:p>
            <a:pPr lvl="1"/>
            <a:r>
              <a:rPr lang="en-US" dirty="0"/>
              <a:t>Delivery type management</a:t>
            </a:r>
          </a:p>
          <a:p>
            <a:pPr lvl="1"/>
            <a:r>
              <a:rPr lang="en-US" dirty="0"/>
              <a:t>Shop managements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F9C9F3-2482-4FD0-9452-FF705FFEC9AB}"/>
              </a:ext>
            </a:extLst>
          </p:cNvPr>
          <p:cNvSpPr txBox="1">
            <a:spLocks/>
          </p:cNvSpPr>
          <p:nvPr/>
        </p:nvSpPr>
        <p:spPr>
          <a:xfrm>
            <a:off x="8234601" y="2118450"/>
            <a:ext cx="2806952" cy="348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Chat app</a:t>
            </a:r>
          </a:p>
          <a:p>
            <a:pPr lvl="1"/>
            <a:r>
              <a:rPr lang="en-US" dirty="0"/>
              <a:t>Users chat history</a:t>
            </a:r>
          </a:p>
          <a:p>
            <a:pPr lvl="1"/>
            <a:r>
              <a:rPr lang="en-US" dirty="0"/>
              <a:t>Categorized chat</a:t>
            </a:r>
          </a:p>
          <a:p>
            <a:pPr lvl="1"/>
            <a:r>
              <a:rPr lang="en-US" dirty="0"/>
              <a:t>Video/audio calls</a:t>
            </a:r>
          </a:p>
          <a:p>
            <a:pPr lvl="1"/>
            <a:r>
              <a:rPr lang="en-US" dirty="0"/>
              <a:t>Posted contents</a:t>
            </a:r>
          </a:p>
          <a:p>
            <a:r>
              <a:rPr lang="en-US" dirty="0" err="1"/>
              <a:t>Shoping</a:t>
            </a:r>
            <a:r>
              <a:rPr lang="en-US" dirty="0"/>
              <a:t> app for users</a:t>
            </a:r>
          </a:p>
          <a:p>
            <a:pPr lvl="1"/>
            <a:r>
              <a:rPr lang="en-US" dirty="0"/>
              <a:t>Shopping app</a:t>
            </a:r>
          </a:p>
          <a:p>
            <a:pPr lvl="1"/>
            <a:r>
              <a:rPr lang="en-US" dirty="0"/>
              <a:t>Checkout </a:t>
            </a:r>
          </a:p>
          <a:p>
            <a:pPr lvl="1"/>
            <a:r>
              <a:rPr lang="en-US" dirty="0"/>
              <a:t>Offers </a:t>
            </a:r>
            <a:r>
              <a:rPr lang="en-US" dirty="0" err="1"/>
              <a:t>etc</a:t>
            </a:r>
            <a:r>
              <a:rPr lang="en-US" dirty="0"/>
              <a:t> ...</a:t>
            </a:r>
          </a:p>
          <a:p>
            <a:r>
              <a:rPr lang="en-US" dirty="0"/>
              <a:t>Finance app</a:t>
            </a:r>
          </a:p>
          <a:p>
            <a:pPr lvl="1"/>
            <a:r>
              <a:rPr lang="en-US" dirty="0"/>
              <a:t>List transactions</a:t>
            </a:r>
          </a:p>
          <a:p>
            <a:pPr lvl="1"/>
            <a:r>
              <a:rPr lang="en-US" dirty="0"/>
              <a:t>Checkout and payment</a:t>
            </a:r>
          </a:p>
        </p:txBody>
      </p:sp>
    </p:spTree>
    <p:extLst>
      <p:ext uri="{BB962C8B-B14F-4D97-AF65-F5344CB8AC3E}">
        <p14:creationId xmlns:p14="http://schemas.microsoft.com/office/powerpoint/2010/main" val="3955370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D6B9-72C5-4736-BDD1-87EFC7CB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5397-46AF-4BB4-8C42-3B2FBB3C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apps scope and responsibilities</a:t>
            </a:r>
          </a:p>
          <a:p>
            <a:r>
              <a:rPr lang="en-US" dirty="0" err="1"/>
              <a:t>Responibilities</a:t>
            </a:r>
            <a:r>
              <a:rPr lang="en-US" dirty="0"/>
              <a:t> for container and child apps</a:t>
            </a:r>
          </a:p>
          <a:p>
            <a:r>
              <a:rPr lang="en-US" dirty="0"/>
              <a:t>Protocol to use in the eco system</a:t>
            </a:r>
          </a:p>
          <a:p>
            <a:r>
              <a:rPr lang="en-US" dirty="0"/>
              <a:t>Common package scope</a:t>
            </a:r>
          </a:p>
          <a:p>
            <a:r>
              <a:rPr lang="en-US" dirty="0"/>
              <a:t>Common package implementation</a:t>
            </a:r>
          </a:p>
          <a:p>
            <a:r>
              <a:rPr lang="en-US" dirty="0"/>
              <a:t>Creating container app v1</a:t>
            </a:r>
          </a:p>
          <a:p>
            <a:r>
              <a:rPr lang="en-US" dirty="0"/>
              <a:t>Creating child apps</a:t>
            </a:r>
          </a:p>
          <a:p>
            <a:r>
              <a:rPr lang="en-US" dirty="0"/>
              <a:t>Deployment and ci/cd</a:t>
            </a:r>
          </a:p>
        </p:txBody>
      </p:sp>
    </p:spTree>
    <p:extLst>
      <p:ext uri="{BB962C8B-B14F-4D97-AF65-F5344CB8AC3E}">
        <p14:creationId xmlns:p14="http://schemas.microsoft.com/office/powerpoint/2010/main" val="184249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7237-E247-4338-95BC-00D3EA5F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 are facing as of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DDD1-4EC6-479B-AD93-BC43E8367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412120"/>
          </a:xfrm>
        </p:spPr>
        <p:txBody>
          <a:bodyPr/>
          <a:lstStyle/>
          <a:p>
            <a:r>
              <a:rPr lang="en-US" dirty="0"/>
              <a:t>Spa application in front end tends to grow big</a:t>
            </a:r>
          </a:p>
          <a:p>
            <a:pPr marL="0" indent="0">
              <a:buNone/>
            </a:pPr>
            <a:r>
              <a:rPr lang="en-US" dirty="0"/>
              <a:t>	maintaining/updating big one big chunk of code is difficult</a:t>
            </a:r>
          </a:p>
          <a:p>
            <a:pPr marL="0" indent="0">
              <a:buNone/>
            </a:pPr>
            <a:r>
              <a:rPr lang="en-US" dirty="0"/>
              <a:t>	new release means risking the workflow of the whole ecosystem</a:t>
            </a:r>
          </a:p>
          <a:p>
            <a:pPr marL="0" indent="0">
              <a:buNone/>
            </a:pPr>
            <a:r>
              <a:rPr lang="en-US" dirty="0"/>
              <a:t>	each change affects the whole ecosystem</a:t>
            </a:r>
          </a:p>
          <a:p>
            <a:pPr marL="0" indent="0">
              <a:buNone/>
            </a:pPr>
            <a:r>
              <a:rPr lang="en-US" dirty="0"/>
              <a:t>	working with multiple frameworks on a single spa app is really hard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67058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676C-45C1-413C-A569-BB18FD29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super app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A76CB-6C2F-4F73-9B9C-CC86795B5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08930"/>
            <a:ext cx="4326211" cy="3649133"/>
          </a:xfrm>
        </p:spPr>
        <p:txBody>
          <a:bodyPr>
            <a:normAutofit/>
          </a:bodyPr>
          <a:lstStyle/>
          <a:p>
            <a:r>
              <a:rPr lang="en-US" dirty="0"/>
              <a:t>container app: </a:t>
            </a:r>
          </a:p>
          <a:p>
            <a:r>
              <a:rPr lang="en-US" dirty="0"/>
              <a:t> - Routing navigations</a:t>
            </a:r>
          </a:p>
          <a:p>
            <a:r>
              <a:rPr lang="en-US" dirty="0"/>
              <a:t> - Navigation Menu (on the top/left to switch between different app)</a:t>
            </a:r>
          </a:p>
          <a:p>
            <a:r>
              <a:rPr lang="en-US" dirty="0"/>
              <a:t> - showing level1 apps based on navigation</a:t>
            </a:r>
          </a:p>
          <a:p>
            <a:r>
              <a:rPr lang="en-US" dirty="0"/>
              <a:t> - holding user tokens to pass to </a:t>
            </a:r>
            <a:r>
              <a:rPr lang="en-US" dirty="0" err="1"/>
              <a:t>childs</a:t>
            </a:r>
            <a:endParaRPr lang="en-US" dirty="0"/>
          </a:p>
          <a:p>
            <a:r>
              <a:rPr lang="en-US" dirty="0"/>
              <a:t> - keeping current user information</a:t>
            </a:r>
          </a:p>
          <a:p>
            <a:r>
              <a:rPr lang="en-US" dirty="0"/>
              <a:t> - permission checks for different apps</a:t>
            </a:r>
          </a:p>
        </p:txBody>
      </p:sp>
    </p:spTree>
    <p:extLst>
      <p:ext uri="{BB962C8B-B14F-4D97-AF65-F5344CB8AC3E}">
        <p14:creationId xmlns:p14="http://schemas.microsoft.com/office/powerpoint/2010/main" val="1902038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BEA1-4390-4379-81B2-237FE517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super app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BC9C-AF3D-4FAC-AD48-18AECA81E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690596" cy="4375611"/>
          </a:xfrm>
        </p:spPr>
        <p:txBody>
          <a:bodyPr>
            <a:normAutofit/>
          </a:bodyPr>
          <a:lstStyle/>
          <a:p>
            <a:r>
              <a:rPr lang="en-US" dirty="0"/>
              <a:t>Stand alone apps: </a:t>
            </a:r>
          </a:p>
          <a:p>
            <a:r>
              <a:rPr lang="en-US" dirty="0"/>
              <a:t>  map app</a:t>
            </a:r>
          </a:p>
          <a:p>
            <a:pPr lvl="1"/>
            <a:r>
              <a:rPr lang="en-US" dirty="0"/>
              <a:t>View delivery persons location</a:t>
            </a:r>
          </a:p>
          <a:p>
            <a:pPr lvl="1"/>
            <a:r>
              <a:rPr lang="en-US" dirty="0"/>
              <a:t> View shop location</a:t>
            </a:r>
          </a:p>
          <a:p>
            <a:pPr lvl="1"/>
            <a:r>
              <a:rPr lang="en-US" dirty="0"/>
              <a:t> status of delivery</a:t>
            </a:r>
          </a:p>
          <a:p>
            <a:r>
              <a:rPr lang="en-US" dirty="0"/>
              <a:t>  financial app</a:t>
            </a:r>
          </a:p>
          <a:p>
            <a:pPr lvl="1"/>
            <a:r>
              <a:rPr lang="en-US" dirty="0"/>
              <a:t> refund page</a:t>
            </a:r>
          </a:p>
          <a:p>
            <a:pPr lvl="1"/>
            <a:r>
              <a:rPr lang="en-US" dirty="0"/>
              <a:t>Transaction list</a:t>
            </a:r>
          </a:p>
          <a:p>
            <a:pPr lvl="1"/>
            <a:r>
              <a:rPr lang="en-US" dirty="0"/>
              <a:t>Payment page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10AA5E-6720-4F36-87DF-77E4AB303833}"/>
              </a:ext>
            </a:extLst>
          </p:cNvPr>
          <p:cNvSpPr txBox="1">
            <a:spLocks/>
          </p:cNvSpPr>
          <p:nvPr/>
        </p:nvSpPr>
        <p:spPr>
          <a:xfrm>
            <a:off x="5588957" y="2142066"/>
            <a:ext cx="4690596" cy="4375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3464" indent="-283464" algn="l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chat app</a:t>
            </a:r>
            <a:endParaRPr lang="en-US" sz="1800" dirty="0">
              <a:effectLst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1000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merchant shop app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70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8BDD-2D7E-446D-8653-F62204A4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super app structure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16CD1F-FCCE-4F08-8C71-3369E197EFB6}"/>
              </a:ext>
            </a:extLst>
          </p:cNvPr>
          <p:cNvSpPr txBox="1">
            <a:spLocks/>
          </p:cNvSpPr>
          <p:nvPr/>
        </p:nvSpPr>
        <p:spPr>
          <a:xfrm>
            <a:off x="685801" y="1880365"/>
            <a:ext cx="5137769" cy="48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level1 app: 	</a:t>
            </a:r>
          </a:p>
          <a:p>
            <a:r>
              <a:rPr lang="en-US" dirty="0"/>
              <a:t>  </a:t>
            </a:r>
            <a:r>
              <a:rPr lang="en-US" dirty="0" err="1"/>
              <a:t>sso</a:t>
            </a:r>
            <a:r>
              <a:rPr lang="en-US" dirty="0"/>
              <a:t> app </a:t>
            </a:r>
          </a:p>
          <a:p>
            <a:pPr lvl="1"/>
            <a:r>
              <a:rPr lang="en-US" dirty="0"/>
              <a:t>    login/signup logic and pass it up </a:t>
            </a:r>
          </a:p>
          <a:p>
            <a:pPr lvl="1"/>
            <a:r>
              <a:rPr lang="en-US" dirty="0"/>
              <a:t>    save password feature</a:t>
            </a:r>
          </a:p>
          <a:p>
            <a:pPr lvl="1"/>
            <a:r>
              <a:rPr lang="en-US" dirty="0"/>
              <a:t>    pass the information up to container app</a:t>
            </a:r>
          </a:p>
          <a:p>
            <a:r>
              <a:rPr lang="en-US" dirty="0"/>
              <a:t> user space app</a:t>
            </a:r>
          </a:p>
          <a:p>
            <a:pPr lvl="1"/>
            <a:r>
              <a:rPr lang="en-US" dirty="0"/>
              <a:t>  Manage profile</a:t>
            </a:r>
          </a:p>
          <a:p>
            <a:pPr lvl="1"/>
            <a:r>
              <a:rPr lang="en-US" dirty="0"/>
              <a:t>  View settings</a:t>
            </a:r>
          </a:p>
          <a:p>
            <a:pPr lvl="1"/>
            <a:r>
              <a:rPr lang="en-US" dirty="0"/>
              <a:t>  View my purchases</a:t>
            </a:r>
          </a:p>
          <a:p>
            <a:pPr lvl="1"/>
            <a:r>
              <a:rPr lang="en-US" dirty="0"/>
              <a:t>  financial app for user</a:t>
            </a:r>
          </a:p>
          <a:p>
            <a:pPr lvl="1"/>
            <a:r>
              <a:rPr lang="en-US" dirty="0"/>
              <a:t>  chat page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772402-3726-41F9-AD7A-5847044672F6}"/>
              </a:ext>
            </a:extLst>
          </p:cNvPr>
          <p:cNvSpPr txBox="1">
            <a:spLocks/>
          </p:cNvSpPr>
          <p:nvPr/>
        </p:nvSpPr>
        <p:spPr>
          <a:xfrm>
            <a:off x="6170769" y="1986803"/>
            <a:ext cx="5137769" cy="48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algn="l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driver space app</a:t>
            </a:r>
            <a:endParaRPr lang="en-US" dirty="0">
              <a:effectLst/>
            </a:endParaRPr>
          </a:p>
          <a:p>
            <a:pPr marL="457200" lvl="1"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show current status of delivery  done, in progress=&gt;map</a:t>
            </a:r>
            <a:endParaRPr lang="en-US" dirty="0">
              <a:effectLst/>
            </a:endParaRPr>
          </a:p>
          <a:p>
            <a:pPr marL="457200" lvl="1"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list </a:t>
            </a:r>
            <a:r>
              <a:rPr lang="en-US" kern="12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comming</a:t>
            </a: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deliveries</a:t>
            </a:r>
            <a:endParaRPr lang="en-US" dirty="0">
              <a:effectLst/>
            </a:endParaRPr>
          </a:p>
          <a:p>
            <a:pPr marL="0" algn="l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-merchant space app</a:t>
            </a:r>
            <a:endParaRPr lang="en-US" dirty="0">
              <a:effectLst/>
            </a:endParaRPr>
          </a:p>
          <a:p>
            <a:pPr marL="457200" lvl="1"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 show current open processes of merchant</a:t>
            </a:r>
            <a:endParaRPr lang="en-US" dirty="0">
              <a:effectLst/>
            </a:endParaRPr>
          </a:p>
          <a:p>
            <a:pPr marL="457200" lvl="1"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pages for different managements</a:t>
            </a:r>
            <a:endParaRPr lang="en-US" dirty="0">
              <a:effectLst/>
            </a:endParaRPr>
          </a:p>
          <a:p>
            <a:pPr marL="0" algn="l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admin/support</a:t>
            </a:r>
            <a:endParaRPr lang="en-US" dirty="0">
              <a:effectLst/>
            </a:endParaRPr>
          </a:p>
          <a:p>
            <a:pPr marL="457200" lvl="1"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 customer </a:t>
            </a:r>
            <a:r>
              <a:rPr lang="en-US" kern="12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mangament</a:t>
            </a: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pages</a:t>
            </a:r>
            <a:endParaRPr lang="en-US" dirty="0">
              <a:effectLst/>
            </a:endParaRPr>
          </a:p>
          <a:p>
            <a:pPr marL="457200" lvl="1"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 driver management pages</a:t>
            </a:r>
            <a:endParaRPr lang="en-US" dirty="0">
              <a:effectLst/>
            </a:endParaRPr>
          </a:p>
          <a:p>
            <a:pPr marL="457200" lvl="1"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 merchant management pages</a:t>
            </a:r>
            <a:endParaRPr lang="en-US" dirty="0">
              <a:effectLst/>
            </a:endParaRPr>
          </a:p>
          <a:p>
            <a:pPr marL="457200" lvl="1"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 user management pages</a:t>
            </a:r>
            <a:endParaRPr lang="en-US" dirty="0">
              <a:effectLst/>
            </a:endParaRPr>
          </a:p>
          <a:p>
            <a:pPr marL="457200" lvl="1"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 config pages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3339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57A3-62C9-4A9F-977D-97A68AA8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SUPER APP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C83A-D380-4EBD-A7E7-77B95DEEE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10607"/>
          </a:xfrm>
        </p:spPr>
        <p:txBody>
          <a:bodyPr numCol="2">
            <a:normAutofit fontScale="25000" lnSpcReduction="20000"/>
          </a:bodyPr>
          <a:lstStyle/>
          <a:p>
            <a:r>
              <a:rPr lang="en-US" sz="6400" b="1" dirty="0"/>
              <a:t>implementation concepts:</a:t>
            </a:r>
          </a:p>
          <a:p>
            <a:r>
              <a:rPr lang="en-US" sz="5600" dirty="0"/>
              <a:t>  Common-package functionalities</a:t>
            </a:r>
          </a:p>
          <a:p>
            <a:pPr lvl="1"/>
            <a:r>
              <a:rPr lang="en-US" sz="4800" dirty="0"/>
              <a:t>    Styles</a:t>
            </a:r>
          </a:p>
          <a:p>
            <a:pPr lvl="1"/>
            <a:r>
              <a:rPr lang="en-US" sz="4800" dirty="0"/>
              <a:t>    Communication functionalities (messaging)</a:t>
            </a:r>
          </a:p>
          <a:p>
            <a:pPr lvl="1"/>
            <a:r>
              <a:rPr lang="en-US" sz="4800" dirty="0"/>
              <a:t>    Common util ( it can have </a:t>
            </a:r>
            <a:r>
              <a:rPr lang="en-US" sz="4800" dirty="0" err="1"/>
              <a:t>loadash</a:t>
            </a:r>
            <a:r>
              <a:rPr lang="en-US" sz="4800" dirty="0"/>
              <a:t>/</a:t>
            </a:r>
            <a:r>
              <a:rPr lang="en-US" sz="4800" dirty="0" err="1"/>
              <a:t>axios</a:t>
            </a:r>
            <a:r>
              <a:rPr lang="en-US" sz="4800" dirty="0"/>
              <a:t> or any other framework as dependencies)</a:t>
            </a:r>
          </a:p>
          <a:p>
            <a:pPr lvl="1"/>
            <a:r>
              <a:rPr lang="en-US" sz="4800" dirty="0"/>
              <a:t>    Implement platform free translations for sentences (Translation file for Internationalization provider like i18next to support multi-language )</a:t>
            </a:r>
          </a:p>
          <a:p>
            <a:endParaRPr lang="en-US" sz="5600" dirty="0"/>
          </a:p>
          <a:p>
            <a:r>
              <a:rPr lang="en-US" sz="5600" dirty="0"/>
              <a:t>  Common-package-react </a:t>
            </a:r>
          </a:p>
          <a:p>
            <a:pPr lvl="1"/>
            <a:r>
              <a:rPr lang="en-US" sz="4800" dirty="0"/>
              <a:t>  components that implements React-query</a:t>
            </a:r>
          </a:p>
          <a:p>
            <a:pPr lvl="1"/>
            <a:r>
              <a:rPr lang="en-US" sz="4800" dirty="0"/>
              <a:t>  Lazy loading component =&gt; maybe a </a:t>
            </a:r>
            <a:r>
              <a:rPr lang="en-US" sz="4800" dirty="0" err="1"/>
              <a:t>lazyloader</a:t>
            </a:r>
            <a:r>
              <a:rPr lang="en-US" sz="4800" dirty="0"/>
              <a:t> component where it </a:t>
            </a:r>
          </a:p>
          <a:p>
            <a:pPr lvl="1"/>
            <a:r>
              <a:rPr lang="en-US" sz="4800" dirty="0"/>
              <a:t>gets the component by lazy and renders it wit props =&gt; </a:t>
            </a:r>
            <a:r>
              <a:rPr lang="en-US" sz="4800" dirty="0" err="1"/>
              <a:t>yeap</a:t>
            </a:r>
            <a:r>
              <a:rPr lang="en-US" sz="4800" dirty="0"/>
              <a:t> it works as well. </a:t>
            </a:r>
          </a:p>
          <a:p>
            <a:pPr lvl="1"/>
            <a:r>
              <a:rPr lang="en-US" sz="4800" dirty="0"/>
              <a:t>  Common custom component that is shared across the </a:t>
            </a:r>
            <a:r>
              <a:rPr lang="en-US" sz="4800" dirty="0" err="1"/>
              <a:t>superapp</a:t>
            </a:r>
            <a:endParaRPr lang="en-US" sz="4800" dirty="0"/>
          </a:p>
          <a:p>
            <a:pPr marL="0" indent="0">
              <a:buNone/>
            </a:pPr>
            <a:endParaRPr lang="en-US" sz="5600" dirty="0"/>
          </a:p>
          <a:p>
            <a:r>
              <a:rPr lang="en-US" sz="5600" dirty="0"/>
              <a:t>Container app</a:t>
            </a:r>
          </a:p>
          <a:p>
            <a:pPr lvl="1"/>
            <a:r>
              <a:rPr lang="en-US" sz="4800" dirty="0"/>
              <a:t>    Routing library</a:t>
            </a:r>
          </a:p>
          <a:p>
            <a:pPr lvl="1"/>
            <a:r>
              <a:rPr lang="en-US" sz="4800" dirty="0"/>
              <a:t>    </a:t>
            </a:r>
            <a:r>
              <a:rPr lang="en-US" sz="4800" dirty="0" err="1"/>
              <a:t>Iframe</a:t>
            </a:r>
            <a:endParaRPr lang="en-US" sz="4800" dirty="0"/>
          </a:p>
          <a:p>
            <a:pPr lvl="1"/>
            <a:r>
              <a:rPr lang="en-US" sz="4800" dirty="0"/>
              <a:t>    Keep users info</a:t>
            </a:r>
          </a:p>
          <a:p>
            <a:pPr lvl="1"/>
            <a:r>
              <a:rPr lang="en-US" sz="4800" dirty="0"/>
              <a:t>    Context/or store in state</a:t>
            </a:r>
          </a:p>
          <a:p>
            <a:pPr lvl="1"/>
            <a:r>
              <a:rPr lang="en-US" sz="4800" dirty="0"/>
              <a:t>    Child info (</a:t>
            </a:r>
            <a:r>
              <a:rPr lang="en-US" sz="4800" dirty="0" err="1"/>
              <a:t>url</a:t>
            </a:r>
            <a:r>
              <a:rPr lang="en-US" sz="4800" dirty="0"/>
              <a:t>, state, </a:t>
            </a:r>
            <a:r>
              <a:rPr lang="en-US" sz="4800" dirty="0" err="1"/>
              <a:t>etc</a:t>
            </a:r>
            <a:r>
              <a:rPr lang="en-US" sz="4800" dirty="0"/>
              <a:t>) =&gt;possible but use it as last resort</a:t>
            </a:r>
          </a:p>
          <a:p>
            <a:pPr lvl="1"/>
            <a:r>
              <a:rPr lang="en-US" sz="4800" dirty="0"/>
              <a:t>    Permission checks for child apps based on manifest</a:t>
            </a:r>
          </a:p>
          <a:p>
            <a:endParaRPr lang="en-US" sz="5600" dirty="0"/>
          </a:p>
          <a:p>
            <a:r>
              <a:rPr lang="en-US" sz="5600" dirty="0"/>
              <a:t> Manifest for the ecosystem, </a:t>
            </a:r>
            <a:r>
              <a:rPr lang="en-US" sz="5600" dirty="0" err="1"/>
              <a:t>json</a:t>
            </a:r>
            <a:r>
              <a:rPr lang="en-US" sz="5600" dirty="0"/>
              <a:t> configuration</a:t>
            </a:r>
          </a:p>
          <a:p>
            <a:pPr lvl="1"/>
            <a:r>
              <a:rPr lang="en-US" sz="4800" dirty="0"/>
              <a:t>  Children info (Array of object with root </a:t>
            </a:r>
            <a:r>
              <a:rPr lang="en-US" sz="4800" dirty="0" err="1"/>
              <a:t>url</a:t>
            </a:r>
            <a:r>
              <a:rPr lang="en-US" sz="4800" dirty="0"/>
              <a:t>)</a:t>
            </a:r>
          </a:p>
          <a:p>
            <a:pPr lvl="1"/>
            <a:r>
              <a:rPr lang="en-US" sz="4800" dirty="0"/>
              <a:t>  Basic common functionality definitions (Array of objects method id , method reference)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44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FC7210-CCAE-49DC-8FCA-680C42E2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43" y="781793"/>
            <a:ext cx="10131427" cy="312419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Thank you and have fun changing the world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36C521-706E-4051-8798-256B88C32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837" y="2908712"/>
            <a:ext cx="26003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4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48B3-FD5D-406E-9128-BD57E777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we normally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0A3D1-8D3B-4674-AEE8-AC77CB45A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Lazy loading components to ensure reasonable bundle size</a:t>
            </a:r>
          </a:p>
          <a:p>
            <a:r>
              <a:rPr lang="en-US" dirty="0"/>
              <a:t>Prefetching components to make component availably faster</a:t>
            </a:r>
          </a:p>
          <a:p>
            <a:r>
              <a:rPr lang="en-US" dirty="0"/>
              <a:t>State management to manage data accessibility for every part of app</a:t>
            </a:r>
          </a:p>
          <a:p>
            <a:r>
              <a:rPr lang="en-US" dirty="0"/>
              <a:t>Multi route separate application to have multiple apps for different parts of our ecosystem</a:t>
            </a:r>
          </a:p>
          <a:p>
            <a:r>
              <a:rPr lang="en-US" dirty="0"/>
              <a:t>Frameworks to create </a:t>
            </a:r>
            <a:r>
              <a:rPr lang="en-US" dirty="0" err="1"/>
              <a:t>multipe</a:t>
            </a:r>
            <a:r>
              <a:rPr lang="en-US" dirty="0"/>
              <a:t> app and integrate at runtime or build time </a:t>
            </a:r>
          </a:p>
        </p:txBody>
      </p:sp>
    </p:spTree>
    <p:extLst>
      <p:ext uri="{BB962C8B-B14F-4D97-AF65-F5344CB8AC3E}">
        <p14:creationId xmlns:p14="http://schemas.microsoft.com/office/powerpoint/2010/main" val="219517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68B6-0A9E-4717-89D0-8781556E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/ prefetching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DBC65C-8CA9-4719-B6FE-78E9327B98A6}"/>
              </a:ext>
            </a:extLst>
          </p:cNvPr>
          <p:cNvSpPr/>
          <p:nvPr/>
        </p:nvSpPr>
        <p:spPr>
          <a:xfrm>
            <a:off x="1811975" y="2142067"/>
            <a:ext cx="1905989" cy="777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 app in browser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5418D7-0019-41FB-A917-BB2A5FE9E666}"/>
              </a:ext>
            </a:extLst>
          </p:cNvPr>
          <p:cNvSpPr/>
          <p:nvPr/>
        </p:nvSpPr>
        <p:spPr>
          <a:xfrm>
            <a:off x="1962399" y="3722419"/>
            <a:ext cx="1520041" cy="7253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bundle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4C8C72-C495-4F2A-B8E7-E128FCAD457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722420" y="2919901"/>
            <a:ext cx="42550" cy="802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577950-2F48-4C2E-A458-20F5EAAF99F1}"/>
              </a:ext>
            </a:extLst>
          </p:cNvPr>
          <p:cNvSpPr/>
          <p:nvPr/>
        </p:nvSpPr>
        <p:spPr>
          <a:xfrm>
            <a:off x="255319" y="5051408"/>
            <a:ext cx="1520041" cy="5878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of the app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D64993-E9A3-4C64-BE12-37F9C98A2F4A}"/>
              </a:ext>
            </a:extLst>
          </p:cNvPr>
          <p:cNvSpPr/>
          <p:nvPr/>
        </p:nvSpPr>
        <p:spPr>
          <a:xfrm>
            <a:off x="2004950" y="5051408"/>
            <a:ext cx="1520041" cy="5878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of the app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946357-9CCB-4AAE-80CE-EB286201D6EB}"/>
              </a:ext>
            </a:extLst>
          </p:cNvPr>
          <p:cNvSpPr/>
          <p:nvPr/>
        </p:nvSpPr>
        <p:spPr>
          <a:xfrm>
            <a:off x="3697184" y="5051407"/>
            <a:ext cx="1520041" cy="5878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of the app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4327A60A-B82A-4938-AA88-A2D77202FE1B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0800000" flipV="1">
            <a:off x="1015341" y="4085110"/>
            <a:ext cx="947059" cy="9662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4D39A0-00D9-44D3-BBEA-7264F6244DE7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2722420" y="4447803"/>
            <a:ext cx="42551" cy="60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7A72D57-AC2F-4D5C-A3B8-333B7862212B}"/>
              </a:ext>
            </a:extLst>
          </p:cNvPr>
          <p:cNvCxnSpPr>
            <a:stCxn id="5" idx="6"/>
            <a:endCxn id="12" idx="0"/>
          </p:cNvCxnSpPr>
          <p:nvPr/>
        </p:nvCxnSpPr>
        <p:spPr>
          <a:xfrm>
            <a:off x="3482440" y="4085111"/>
            <a:ext cx="974765" cy="9662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B306992-C783-46C7-95AE-15B468738EDE}"/>
              </a:ext>
            </a:extLst>
          </p:cNvPr>
          <p:cNvSpPr/>
          <p:nvPr/>
        </p:nvSpPr>
        <p:spPr>
          <a:xfrm>
            <a:off x="4031673" y="3224151"/>
            <a:ext cx="1430976" cy="72538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fetch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A33DAF-7773-4CE4-8A57-55074C4A4F84}"/>
              </a:ext>
            </a:extLst>
          </p:cNvPr>
          <p:cNvCxnSpPr>
            <a:stCxn id="22" idx="4"/>
            <a:endCxn id="11" idx="0"/>
          </p:cNvCxnSpPr>
          <p:nvPr/>
        </p:nvCxnSpPr>
        <p:spPr>
          <a:xfrm flipH="1">
            <a:off x="2764971" y="3949535"/>
            <a:ext cx="1982190" cy="1101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DB32031-9A80-4CBE-BF67-7CC2A00A4A2B}"/>
              </a:ext>
            </a:extLst>
          </p:cNvPr>
          <p:cNvCxnSpPr>
            <a:cxnSpLocks/>
            <a:stCxn id="22" idx="4"/>
            <a:endCxn id="10" idx="0"/>
          </p:cNvCxnSpPr>
          <p:nvPr/>
        </p:nvCxnSpPr>
        <p:spPr>
          <a:xfrm rot="5400000">
            <a:off x="2330315" y="2634561"/>
            <a:ext cx="1101873" cy="373182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9611F8-68CE-4F7C-A650-BBA2623E58FC}"/>
              </a:ext>
            </a:extLst>
          </p:cNvPr>
          <p:cNvCxnSpPr>
            <a:stCxn id="22" idx="4"/>
            <a:endCxn id="12" idx="0"/>
          </p:cNvCxnSpPr>
          <p:nvPr/>
        </p:nvCxnSpPr>
        <p:spPr>
          <a:xfrm flipH="1">
            <a:off x="4457205" y="3949535"/>
            <a:ext cx="289956" cy="1101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3238E6-28DE-416A-8C05-9FABB08767E6}"/>
              </a:ext>
            </a:extLst>
          </p:cNvPr>
          <p:cNvCxnSpPr>
            <a:cxnSpLocks/>
            <a:stCxn id="22" idx="4"/>
            <a:endCxn id="5" idx="6"/>
          </p:cNvCxnSpPr>
          <p:nvPr/>
        </p:nvCxnSpPr>
        <p:spPr>
          <a:xfrm flipH="1">
            <a:off x="3482440" y="3949535"/>
            <a:ext cx="1264721" cy="135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6FCA02B5-8A15-4C4D-97E0-ECDB983DCDBF}"/>
              </a:ext>
            </a:extLst>
          </p:cNvPr>
          <p:cNvCxnSpPr>
            <a:stCxn id="22" idx="0"/>
            <a:endCxn id="4" idx="3"/>
          </p:cNvCxnSpPr>
          <p:nvPr/>
        </p:nvCxnSpPr>
        <p:spPr>
          <a:xfrm rot="16200000" flipV="1">
            <a:off x="3885980" y="2362969"/>
            <a:ext cx="693167" cy="102919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C33A16-30ED-46A7-AE6D-DD3FC68D49C6}"/>
              </a:ext>
            </a:extLst>
          </p:cNvPr>
          <p:cNvSpPr txBox="1"/>
          <p:nvPr/>
        </p:nvSpPr>
        <p:spPr>
          <a:xfrm>
            <a:off x="6096000" y="2065867"/>
            <a:ext cx="52704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Lazy-Loading: </a:t>
            </a:r>
          </a:p>
          <a:p>
            <a:r>
              <a:rPr lang="en-US" dirty="0"/>
              <a:t>should be done via the framework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lazy hook in react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import() function in  </a:t>
            </a:r>
            <a:r>
              <a:rPr lang="en-US" dirty="0" err="1"/>
              <a:t>vue</a:t>
            </a:r>
            <a:r>
              <a:rPr lang="en-US" dirty="0"/>
              <a:t> / angular</a:t>
            </a:r>
          </a:p>
          <a:p>
            <a:r>
              <a:rPr lang="en-US" dirty="0"/>
              <a:t>Configuration on how to bundle or chunks done via bundler app</a:t>
            </a:r>
          </a:p>
          <a:p>
            <a:pPr lvl="1"/>
            <a:endParaRPr lang="en-US" dirty="0"/>
          </a:p>
          <a:p>
            <a:r>
              <a:rPr lang="en-US" dirty="0"/>
              <a:t>Prefetch mechanisms:</a:t>
            </a:r>
          </a:p>
          <a:p>
            <a:pPr lvl="1"/>
            <a:r>
              <a:rPr lang="en-US" dirty="0"/>
              <a:t>Usually there are default configurations for this but best to modify the chunks and components within chunks for better </a:t>
            </a:r>
            <a:r>
              <a:rPr lang="en-US" dirty="0" err="1"/>
              <a:t>performace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705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9A5B-D302-4A8B-A930-8B999718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5FED3E-24ED-449D-891C-EC095A9719EF}"/>
              </a:ext>
            </a:extLst>
          </p:cNvPr>
          <p:cNvSpPr/>
          <p:nvPr/>
        </p:nvSpPr>
        <p:spPr>
          <a:xfrm>
            <a:off x="1163782" y="2205842"/>
            <a:ext cx="1472540" cy="7897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Base framework package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824C08-5318-4D42-BC9F-7237EAE5324D}"/>
              </a:ext>
            </a:extLst>
          </p:cNvPr>
          <p:cNvSpPr/>
          <p:nvPr/>
        </p:nvSpPr>
        <p:spPr>
          <a:xfrm>
            <a:off x="2812471" y="2205841"/>
            <a:ext cx="1472541" cy="7897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Third party </a:t>
            </a:r>
            <a:r>
              <a:rPr lang="en-US" sz="1400" dirty="0" err="1"/>
              <a:t>dependancies</a:t>
            </a:r>
            <a:r>
              <a:rPr lang="en-US" sz="1400" dirty="0"/>
              <a:t> for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7A42D3-C180-4BB1-AEE5-02EF69390722}"/>
              </a:ext>
            </a:extLst>
          </p:cNvPr>
          <p:cNvSpPr/>
          <p:nvPr/>
        </p:nvSpPr>
        <p:spPr>
          <a:xfrm>
            <a:off x="685801" y="3276599"/>
            <a:ext cx="2482931" cy="6788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Base app </a:t>
            </a:r>
            <a:br>
              <a:rPr lang="en-US" sz="1400" dirty="0"/>
            </a:br>
            <a:r>
              <a:rPr lang="en-US" sz="1400" dirty="0"/>
              <a:t>(initialization render APP.js)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E9CEC8-AE49-4D07-B915-283B6E00C3B4}"/>
              </a:ext>
            </a:extLst>
          </p:cNvPr>
          <p:cNvSpPr/>
          <p:nvPr/>
        </p:nvSpPr>
        <p:spPr>
          <a:xfrm>
            <a:off x="775852" y="4334494"/>
            <a:ext cx="1425040" cy="56407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Component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242CBD-0DD4-4375-B426-801E0131EF73}"/>
              </a:ext>
            </a:extLst>
          </p:cNvPr>
          <p:cNvSpPr/>
          <p:nvPr/>
        </p:nvSpPr>
        <p:spPr>
          <a:xfrm>
            <a:off x="775852" y="5102746"/>
            <a:ext cx="1425040" cy="56407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Component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1F6FF-565D-48C2-BA1B-E576CCBC340F}"/>
              </a:ext>
            </a:extLst>
          </p:cNvPr>
          <p:cNvSpPr/>
          <p:nvPr/>
        </p:nvSpPr>
        <p:spPr>
          <a:xfrm>
            <a:off x="775852" y="5870998"/>
            <a:ext cx="1425040" cy="56407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Component 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431E04-51EA-4241-9C4A-77B2CF1B1639}"/>
              </a:ext>
            </a:extLst>
          </p:cNvPr>
          <p:cNvSpPr/>
          <p:nvPr/>
        </p:nvSpPr>
        <p:spPr>
          <a:xfrm>
            <a:off x="3639786" y="4707890"/>
            <a:ext cx="1472541" cy="789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Manager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533F580-BDB5-4EB9-B317-C2E379F1FF2D}"/>
              </a:ext>
            </a:extLst>
          </p:cNvPr>
          <p:cNvCxnSpPr>
            <a:stCxn id="8" idx="3"/>
            <a:endCxn id="12" idx="0"/>
          </p:cNvCxnSpPr>
          <p:nvPr/>
        </p:nvCxnSpPr>
        <p:spPr>
          <a:xfrm>
            <a:off x="3168732" y="3616036"/>
            <a:ext cx="1207325" cy="109185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3573FD57-A645-4C52-B8FD-1855907A213F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2200892" y="4616534"/>
            <a:ext cx="1438894" cy="48621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8EBFDA4-2F31-44F2-A87B-213A1C7A4311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2200892" y="5102746"/>
            <a:ext cx="1438894" cy="28204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F9A0841-C2A8-4615-B3B9-DC144667FED2}"/>
              </a:ext>
            </a:extLst>
          </p:cNvPr>
          <p:cNvCxnSpPr>
            <a:stCxn id="11" idx="3"/>
            <a:endCxn id="12" idx="2"/>
          </p:cNvCxnSpPr>
          <p:nvPr/>
        </p:nvCxnSpPr>
        <p:spPr>
          <a:xfrm flipV="1">
            <a:off x="2200892" y="5497601"/>
            <a:ext cx="2175165" cy="65543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60F645-1FD5-4300-8682-29F65760091D}"/>
              </a:ext>
            </a:extLst>
          </p:cNvPr>
          <p:cNvSpPr txBox="1"/>
          <p:nvPr/>
        </p:nvSpPr>
        <p:spPr>
          <a:xfrm>
            <a:off x="6483927" y="2119745"/>
            <a:ext cx="41860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 apps consists of multiple components which are responsible for rendering different parts of the app and with a lot of component comes the need for a piece of code to  manage and store the data throughout the whole apps so the </a:t>
            </a:r>
            <a:br>
              <a:rPr lang="en-US" dirty="0"/>
            </a:br>
            <a:r>
              <a:rPr lang="en-US" dirty="0"/>
              <a:t>STATE MANAGEMENT</a:t>
            </a:r>
            <a:br>
              <a:rPr lang="en-US" dirty="0"/>
            </a:br>
            <a:r>
              <a:rPr lang="en-US" dirty="0"/>
              <a:t>packages are responsible to asynchronously manage that data and provide it  when it’s needed</a:t>
            </a:r>
          </a:p>
        </p:txBody>
      </p:sp>
    </p:spTree>
    <p:extLst>
      <p:ext uri="{BB962C8B-B14F-4D97-AF65-F5344CB8AC3E}">
        <p14:creationId xmlns:p14="http://schemas.microsoft.com/office/powerpoint/2010/main" val="425216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E6A2-6D11-45C9-A30B-D26B0305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apps on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1E7B-8BC4-403B-81A3-117FD95A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99" y="1845184"/>
            <a:ext cx="10131425" cy="3649133"/>
          </a:xfrm>
        </p:spPr>
        <p:txBody>
          <a:bodyPr>
            <a:normAutofit/>
          </a:bodyPr>
          <a:lstStyle/>
          <a:p>
            <a:r>
              <a:rPr lang="en-US" dirty="0"/>
              <a:t>This is the combination of old approach of static html service on different routes and modern spa apps </a:t>
            </a:r>
          </a:p>
          <a:p>
            <a:r>
              <a:rPr lang="en-US" dirty="0"/>
              <a:t>App “A” will be served on </a:t>
            </a:r>
          </a:p>
          <a:p>
            <a:pPr lvl="1"/>
            <a:r>
              <a:rPr lang="en-US" dirty="0">
                <a:hlinkClick r:id="rId2"/>
              </a:rPr>
              <a:t>www.domainname.com/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www.domainname.com/aboutus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www.domainname.com/contactus</a:t>
            </a:r>
            <a:endParaRPr lang="en-US" dirty="0"/>
          </a:p>
          <a:p>
            <a:r>
              <a:rPr lang="en-US" dirty="0"/>
              <a:t>App “B” would serve on </a:t>
            </a:r>
          </a:p>
          <a:p>
            <a:pPr lvl="1"/>
            <a:r>
              <a:rPr lang="en-US" dirty="0">
                <a:hlinkClick r:id="rId5"/>
              </a:rPr>
              <a:t>www.domainname.com/login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www.domainname.com/signup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A275F-7446-4886-84AC-6BE7291DB94B}"/>
              </a:ext>
            </a:extLst>
          </p:cNvPr>
          <p:cNvSpPr txBox="1"/>
          <p:nvPr/>
        </p:nvSpPr>
        <p:spPr>
          <a:xfrm>
            <a:off x="5684219" y="2342408"/>
            <a:ext cx="5044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 “C” will be served on </a:t>
            </a:r>
          </a:p>
          <a:p>
            <a:pPr lvl="1"/>
            <a:r>
              <a:rPr lang="en-US" dirty="0">
                <a:hlinkClick r:id="rId2"/>
              </a:rPr>
              <a:t>www.domainname.com/dashboard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www.domainname.com/users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www.domainname.com/settings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www.domainname.com/profile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25AF4-61DF-491C-869E-3EC1F8D428DC}"/>
              </a:ext>
            </a:extLst>
          </p:cNvPr>
          <p:cNvSpPr txBox="1"/>
          <p:nvPr/>
        </p:nvSpPr>
        <p:spPr>
          <a:xfrm>
            <a:off x="685801" y="5421086"/>
            <a:ext cx="999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controlling this routing will be done by server applications like nginx, Apache, IIS</a:t>
            </a:r>
          </a:p>
          <a:p>
            <a:r>
              <a:rPr lang="en-US" dirty="0"/>
              <a:t>So the app itself won’t be responsible for other apps routes</a:t>
            </a:r>
          </a:p>
        </p:txBody>
      </p:sp>
    </p:spTree>
    <p:extLst>
      <p:ext uri="{BB962C8B-B14F-4D97-AF65-F5344CB8AC3E}">
        <p14:creationId xmlns:p14="http://schemas.microsoft.com/office/powerpoint/2010/main" val="131386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AE2B-EE2C-40CC-8217-BA09A1DA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FrameWorks</a:t>
            </a:r>
            <a:r>
              <a:rPr lang="en-US" dirty="0"/>
              <a:t> to create </a:t>
            </a:r>
            <a:r>
              <a:rPr lang="en-US" dirty="0" err="1"/>
              <a:t>microFrontEnd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D2751-D5FF-49A6-9784-F06DA4F00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multiple micro-frontend framework out there </a:t>
            </a:r>
          </a:p>
          <a:p>
            <a:pPr marL="0" indent="0">
              <a:buNone/>
            </a:pPr>
            <a:r>
              <a:rPr lang="en-US" dirty="0"/>
              <a:t>The upside of them is they do help a lot regarding the architecture </a:t>
            </a:r>
          </a:p>
          <a:p>
            <a:pPr marL="0" indent="0">
              <a:buNone/>
            </a:pPr>
            <a:r>
              <a:rPr lang="en-US" dirty="0"/>
              <a:t>Downside is they are still young and not mature enough to rely on for all needs in productions</a:t>
            </a:r>
          </a:p>
          <a:p>
            <a:pPr marL="0" indent="0">
              <a:buNone/>
            </a:pPr>
            <a:r>
              <a:rPr lang="en-US" dirty="0"/>
              <a:t>Sample of those are listed bellow : </a:t>
            </a:r>
          </a:p>
          <a:p>
            <a:r>
              <a:rPr lang="en-US" dirty="0">
                <a:hlinkClick r:id="rId2"/>
              </a:rPr>
              <a:t>https://bit.dev/</a:t>
            </a:r>
            <a:endParaRPr lang="en-US" dirty="0"/>
          </a:p>
          <a:p>
            <a:r>
              <a:rPr lang="en-US" dirty="0">
                <a:hlinkClick r:id="rId3"/>
              </a:rPr>
              <a:t>https://single-spa.js.org/</a:t>
            </a:r>
            <a:endParaRPr lang="en-US" dirty="0"/>
          </a:p>
          <a:p>
            <a:r>
              <a:rPr lang="en-US" dirty="0">
                <a:hlinkClick r:id="rId4"/>
              </a:rPr>
              <a:t>https://luigi-project.io/</a:t>
            </a:r>
            <a:endParaRPr lang="en-US" dirty="0"/>
          </a:p>
          <a:p>
            <a:r>
              <a:rPr lang="en-US" dirty="0">
                <a:hlinkClick r:id="rId5"/>
              </a:rPr>
              <a:t>https://piral.io/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6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FC72-EDED-468A-BD27-BB501BEE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I-frame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072F-9583-4894-8FA1-E5834BDF1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this approach we create a base app for the initialization of the ecosystem</a:t>
            </a:r>
          </a:p>
          <a:p>
            <a:r>
              <a:rPr lang="en-US" dirty="0"/>
              <a:t>And each part of the app can be a separate application written with different framework</a:t>
            </a:r>
          </a:p>
          <a:p>
            <a:r>
              <a:rPr lang="en-US" dirty="0"/>
              <a:t>we use </a:t>
            </a:r>
            <a:r>
              <a:rPr lang="en-US" dirty="0" err="1"/>
              <a:t>iframe</a:t>
            </a:r>
            <a:r>
              <a:rPr lang="en-US" dirty="0"/>
              <a:t> in our container app to load the child app into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Requirements:</a:t>
            </a:r>
          </a:p>
          <a:p>
            <a:pPr marL="0" indent="0">
              <a:buNone/>
            </a:pPr>
            <a:r>
              <a:rPr lang="en-US" dirty="0"/>
              <a:t>Mandatory: communication package (</a:t>
            </a:r>
            <a:r>
              <a:rPr lang="en-US" sz="1200" dirty="0"/>
              <a:t>to inject to all of the application in our eco-system in pure </a:t>
            </a:r>
            <a:r>
              <a:rPr lang="en-US" sz="1200" dirty="0" err="1"/>
              <a:t>js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Optional: common </a:t>
            </a:r>
            <a:r>
              <a:rPr lang="en-US" dirty="0" err="1"/>
              <a:t>js</a:t>
            </a:r>
            <a:r>
              <a:rPr lang="en-US" dirty="0"/>
              <a:t> package (</a:t>
            </a:r>
            <a:r>
              <a:rPr lang="en-US" sz="1200" dirty="0"/>
              <a:t>to store our </a:t>
            </a:r>
            <a:r>
              <a:rPr lang="en-US" sz="1200" dirty="0" err="1"/>
              <a:t>js</a:t>
            </a:r>
            <a:r>
              <a:rPr lang="en-US" sz="1200" dirty="0"/>
              <a:t> functionality to be imported as needed in each app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Optional: common </a:t>
            </a:r>
            <a:r>
              <a:rPr lang="en-US" dirty="0" err="1"/>
              <a:t>css</a:t>
            </a:r>
            <a:r>
              <a:rPr lang="en-US" dirty="0"/>
              <a:t> styling package (</a:t>
            </a:r>
            <a:r>
              <a:rPr lang="en-US" sz="1200" dirty="0"/>
              <a:t>to be imported in each of those apps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026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0919-42C6-4E72-AD1C-1E2D08F7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87564B-2949-4F16-9DEC-EE4E84B50F1A}"/>
              </a:ext>
            </a:extLst>
          </p:cNvPr>
          <p:cNvSpPr/>
          <p:nvPr/>
        </p:nvSpPr>
        <p:spPr>
          <a:xfrm>
            <a:off x="635330" y="1749240"/>
            <a:ext cx="10046525" cy="463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34C45-C76B-4750-92C8-CEF20C934BE0}"/>
              </a:ext>
            </a:extLst>
          </p:cNvPr>
          <p:cNvSpPr txBox="1"/>
          <p:nvPr/>
        </p:nvSpPr>
        <p:spPr>
          <a:xfrm>
            <a:off x="635329" y="1749240"/>
            <a:ext cx="605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Renderer applications like browser and </a:t>
            </a:r>
            <a:r>
              <a:rPr lang="en-US" dirty="0" err="1"/>
              <a:t>webview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5F8EF-079C-4F97-BB43-8D158711E16D}"/>
              </a:ext>
            </a:extLst>
          </p:cNvPr>
          <p:cNvSpPr/>
          <p:nvPr/>
        </p:nvSpPr>
        <p:spPr>
          <a:xfrm>
            <a:off x="685802" y="2135933"/>
            <a:ext cx="7882246" cy="41758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36105E-D5EA-4608-B813-52FAB7830D4F}"/>
              </a:ext>
            </a:extLst>
          </p:cNvPr>
          <p:cNvSpPr txBox="1"/>
          <p:nvPr/>
        </p:nvSpPr>
        <p:spPr>
          <a:xfrm>
            <a:off x="754084" y="2188638"/>
            <a:ext cx="650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App (</a:t>
            </a:r>
            <a:r>
              <a:rPr lang="en-US" sz="1400" dirty="0"/>
              <a:t>Minimal must load only particles with multiple frame layouts</a:t>
            </a:r>
            <a:r>
              <a:rPr lang="en-US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15274E-F80B-4937-AF70-5A48BB390D1C}"/>
              </a:ext>
            </a:extLst>
          </p:cNvPr>
          <p:cNvSpPr/>
          <p:nvPr/>
        </p:nvSpPr>
        <p:spPr>
          <a:xfrm>
            <a:off x="872837" y="3146961"/>
            <a:ext cx="3725881" cy="14370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890725-8B56-42C9-AD1B-62EFA77558E4}"/>
              </a:ext>
            </a:extLst>
          </p:cNvPr>
          <p:cNvSpPr/>
          <p:nvPr/>
        </p:nvSpPr>
        <p:spPr>
          <a:xfrm>
            <a:off x="4717472" y="3146961"/>
            <a:ext cx="3657599" cy="3016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D3D2BD-C8C1-4A62-9AC9-37193E22AC82}"/>
              </a:ext>
            </a:extLst>
          </p:cNvPr>
          <p:cNvSpPr/>
          <p:nvPr/>
        </p:nvSpPr>
        <p:spPr>
          <a:xfrm>
            <a:off x="926275" y="2575331"/>
            <a:ext cx="7469580" cy="4944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 package and required connection structure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49E550-E986-450B-AC7F-A81E92A7E7B5}"/>
              </a:ext>
            </a:extLst>
          </p:cNvPr>
          <p:cNvSpPr/>
          <p:nvPr/>
        </p:nvSpPr>
        <p:spPr>
          <a:xfrm>
            <a:off x="8769927" y="2135934"/>
            <a:ext cx="1793174" cy="1069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state manager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0A47F9-8434-4C3E-A48C-A434C234F0A1}"/>
              </a:ext>
            </a:extLst>
          </p:cNvPr>
          <p:cNvSpPr/>
          <p:nvPr/>
        </p:nvSpPr>
        <p:spPr>
          <a:xfrm>
            <a:off x="8829304" y="3591667"/>
            <a:ext cx="1733797" cy="1069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</a:t>
            </a:r>
            <a:r>
              <a:rPr lang="en-US" dirty="0" err="1"/>
              <a:t>webkit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connector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632566-CB78-4904-B9E4-237979709692}"/>
              </a:ext>
            </a:extLst>
          </p:cNvPr>
          <p:cNvSpPr/>
          <p:nvPr/>
        </p:nvSpPr>
        <p:spPr>
          <a:xfrm>
            <a:off x="8829304" y="5132119"/>
            <a:ext cx="1733797" cy="1116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 device loader logics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4E3B01-9568-4BF6-BEF9-DAA328AD79FB}"/>
              </a:ext>
            </a:extLst>
          </p:cNvPr>
          <p:cNvSpPr/>
          <p:nvPr/>
        </p:nvSpPr>
        <p:spPr>
          <a:xfrm>
            <a:off x="872836" y="4661241"/>
            <a:ext cx="3725881" cy="1502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3</a:t>
            </a:r>
          </a:p>
        </p:txBody>
      </p:sp>
    </p:spTree>
    <p:extLst>
      <p:ext uri="{BB962C8B-B14F-4D97-AF65-F5344CB8AC3E}">
        <p14:creationId xmlns:p14="http://schemas.microsoft.com/office/powerpoint/2010/main" val="2898162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628</TotalTime>
  <Words>1825</Words>
  <Application>Microsoft Office PowerPoint</Application>
  <PresentationFormat>Widescreen</PresentationFormat>
  <Paragraphs>258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Celestial</vt:lpstr>
      <vt:lpstr>MICRO-FRONTEND</vt:lpstr>
      <vt:lpstr>Problems we are facing as of now</vt:lpstr>
      <vt:lpstr>Solutions we normally use</vt:lpstr>
      <vt:lpstr>Lazy loading / prefetching</vt:lpstr>
      <vt:lpstr>State Management</vt:lpstr>
      <vt:lpstr>Different apps on routes</vt:lpstr>
      <vt:lpstr>FrameWorks to create microFrontEnd</vt:lpstr>
      <vt:lpstr>I-frame approach</vt:lpstr>
      <vt:lpstr>structure</vt:lpstr>
      <vt:lpstr>excercise</vt:lpstr>
      <vt:lpstr>Exercise </vt:lpstr>
      <vt:lpstr>Container app responsibilities</vt:lpstr>
      <vt:lpstr>Different os containers</vt:lpstr>
      <vt:lpstr>Minimizing the container apps</vt:lpstr>
      <vt:lpstr>Standardizing the procedure</vt:lpstr>
      <vt:lpstr>Exercise </vt:lpstr>
      <vt:lpstr>Delivery super app</vt:lpstr>
      <vt:lpstr>Applications specs</vt:lpstr>
      <vt:lpstr>implementation</vt:lpstr>
      <vt:lpstr>Delivery super app structure</vt:lpstr>
      <vt:lpstr>Delivery super app structure</vt:lpstr>
      <vt:lpstr>Delivery super app structure</vt:lpstr>
      <vt:lpstr>DELIVERY SUPER APP STRUCTURE</vt:lpstr>
      <vt:lpstr>Thank you and have fun changing the world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MICRO-FRONTEND</dc:title>
  <dc:creator>Babak Zarrinbal</dc:creator>
  <cp:lastModifiedBy>Babak Zarrinbal</cp:lastModifiedBy>
  <cp:revision>5</cp:revision>
  <dcterms:created xsi:type="dcterms:W3CDTF">2022-12-07T22:32:10Z</dcterms:created>
  <dcterms:modified xsi:type="dcterms:W3CDTF">2022-12-09T00:37:49Z</dcterms:modified>
</cp:coreProperties>
</file>