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A6CB-9DDB-4BD5-B3FC-F2792DB307D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E776-183A-4BFE-85D1-D144A2A97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ED3-4888-400A-997F-A586ABF12183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603C-66A2-4EE2-B699-2DD8B0C2705F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F658-97A6-4CBD-9625-C9E43819C692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7A0-05E2-48AA-9BF4-B864E00A8B01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514D-1125-40A0-A0E3-23DDBDE5211E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90A0-9225-4A63-A59F-CE41CD715B65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2E6-2A47-4151-A4AB-F16957BA2F93}" type="datetime1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BCF-A390-4188-A959-4823BF6E14EA}" type="datetime1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2B0-D2D7-4E96-9131-1EA8866C83A6}" type="datetime1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FF1F-605D-46ED-913C-D2F0904BA07F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7757-FFBF-40D9-B91B-99773F1637CE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BE3B-6D7C-4C75-A2BE-79BBA1ADAF39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D4E8-05E4-4057-A478-5C8715ADFE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b="1" smtClean="0"/>
              <a:t>Swami Keshvanand Institute Of Technology Management &amp; Gramothan, Jaipur</a:t>
            </a:r>
            <a:endParaRPr lang="en-US" sz="2400" b="1"/>
          </a:p>
        </p:txBody>
      </p:sp>
      <p:pic>
        <p:nvPicPr>
          <p:cNvPr id="1026" name="Picture 2" descr="C:\Users\Mukesh Kumar\Desktop\swami-keshvanand-institute-of-technologymanagement-and-gramothan-skit-jaipur-jaipur-indi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828800"/>
            <a:ext cx="2114550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4495800"/>
            <a:ext cx="49351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		Presented On</a:t>
            </a:r>
          </a:p>
          <a:p>
            <a:r>
              <a:rPr lang="en-US" sz="3200" smtClean="0">
                <a:solidFill>
                  <a:srgbClr val="0070C0"/>
                </a:solidFill>
              </a:rPr>
              <a:t>  Online Prison Management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©All Rights Reserved.</a:t>
            </a:r>
            <a:endParaRPr 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Step 1. Login Page (Jailor and End-User)</a:t>
            </a:r>
          </a:p>
          <a:p>
            <a:r>
              <a:rPr lang="en-US" smtClean="0"/>
              <a:t>Step 2. Login As Jailor:</a:t>
            </a:r>
          </a:p>
          <a:p>
            <a:pPr lvl="4"/>
            <a:r>
              <a:rPr lang="en-US" smtClean="0"/>
              <a:t>Navigation Menu GUI.</a:t>
            </a:r>
          </a:p>
          <a:p>
            <a:pPr lvl="4"/>
            <a:r>
              <a:rPr lang="en-US" b="1" smtClean="0"/>
              <a:t>Home</a:t>
            </a:r>
            <a:r>
              <a:rPr lang="en-US" smtClean="0"/>
              <a:t> : Request and Release Diary Navigation.</a:t>
            </a:r>
          </a:p>
          <a:p>
            <a:pPr lvl="4"/>
            <a:r>
              <a:rPr lang="en-US" b="1" smtClean="0"/>
              <a:t>Report </a:t>
            </a:r>
            <a:r>
              <a:rPr lang="en-US" smtClean="0"/>
              <a:t>: Prisoner and Staff Report.</a:t>
            </a:r>
          </a:p>
          <a:p>
            <a:pPr lvl="4"/>
            <a:r>
              <a:rPr lang="en-US" b="1" smtClean="0"/>
              <a:t>View</a:t>
            </a:r>
            <a:r>
              <a:rPr lang="en-US" smtClean="0"/>
              <a:t>: Search for specific prisoner and Visitor.</a:t>
            </a:r>
          </a:p>
          <a:p>
            <a:pPr lvl="4"/>
            <a:r>
              <a:rPr lang="en-US" b="1" smtClean="0"/>
              <a:t>Response</a:t>
            </a:r>
            <a:r>
              <a:rPr lang="en-US" smtClean="0"/>
              <a:t> : Email and Staff listing.</a:t>
            </a:r>
          </a:p>
          <a:p>
            <a:pPr lvl="4"/>
            <a:r>
              <a:rPr lang="en-US" b="1" smtClean="0"/>
              <a:t>Release</a:t>
            </a:r>
            <a:r>
              <a:rPr lang="en-US" smtClean="0"/>
              <a:t> : Release Diary Navigation.</a:t>
            </a:r>
          </a:p>
          <a:p>
            <a:pPr lvl="4"/>
            <a:r>
              <a:rPr lang="en-US" b="1" smtClean="0"/>
              <a:t>Wanted</a:t>
            </a:r>
            <a:r>
              <a:rPr lang="en-US" smtClean="0"/>
              <a:t> : Listing of Escaped Prisoners.</a:t>
            </a:r>
          </a:p>
          <a:p>
            <a:pPr lvl="4"/>
            <a:r>
              <a:rPr lang="en-US" b="1" smtClean="0"/>
              <a:t>Profile</a:t>
            </a:r>
            <a:r>
              <a:rPr lang="en-US" smtClean="0"/>
              <a:t> : Profile View, Updating</a:t>
            </a:r>
          </a:p>
          <a:p>
            <a:pPr lvl="4">
              <a:buNone/>
            </a:pPr>
            <a:r>
              <a:rPr lang="en-US"/>
              <a:t> </a:t>
            </a:r>
            <a:r>
              <a:rPr lang="en-US" smtClean="0"/>
              <a:t>   Usernameand Password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6" name="Picture 5" descr="Screenshot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924800" cy="5140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4" descr="Screenshot (4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924800" cy="5088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3. Login As Staff:</a:t>
            </a:r>
          </a:p>
          <a:p>
            <a:pPr lvl="4"/>
            <a:r>
              <a:rPr lang="en-US" smtClean="0"/>
              <a:t>Navigation Menu GUI.</a:t>
            </a:r>
          </a:p>
          <a:p>
            <a:pPr lvl="4"/>
            <a:r>
              <a:rPr lang="en-US" b="1" smtClean="0"/>
              <a:t>Home </a:t>
            </a:r>
            <a:r>
              <a:rPr lang="en-US" smtClean="0"/>
              <a:t>: In-Out register, Add New Prisoner, Release Diary.</a:t>
            </a:r>
          </a:p>
          <a:p>
            <a:pPr lvl="4"/>
            <a:r>
              <a:rPr lang="en-US" b="1" smtClean="0"/>
              <a:t>Search</a:t>
            </a:r>
            <a:r>
              <a:rPr lang="en-US" smtClean="0"/>
              <a:t> : All Prisoner and By ID.</a:t>
            </a:r>
          </a:p>
          <a:p>
            <a:pPr lvl="4"/>
            <a:r>
              <a:rPr lang="en-US" b="1" smtClean="0"/>
              <a:t>Release</a:t>
            </a:r>
            <a:r>
              <a:rPr lang="en-US" smtClean="0"/>
              <a:t> : Release Diary.</a:t>
            </a:r>
          </a:p>
          <a:p>
            <a:pPr lvl="4"/>
            <a:r>
              <a:rPr lang="en-US" b="1" smtClean="0"/>
              <a:t>Profile</a:t>
            </a:r>
            <a:r>
              <a:rPr lang="en-US" smtClean="0"/>
              <a:t> : Profile Updates.</a:t>
            </a:r>
          </a:p>
          <a:p>
            <a:pPr lvl="4"/>
            <a:r>
              <a:rPr lang="en-US" b="1" smtClean="0"/>
              <a:t>Modify</a:t>
            </a:r>
            <a:r>
              <a:rPr lang="en-US" smtClean="0"/>
              <a:t> : </a:t>
            </a:r>
            <a:r>
              <a:rPr lang="en-US" u="sng" smtClean="0"/>
              <a:t>Update Data</a:t>
            </a:r>
            <a:r>
              <a:rPr lang="en-US" smtClean="0"/>
              <a:t>(Nominal, Case, Payroll)</a:t>
            </a:r>
          </a:p>
          <a:p>
            <a:pPr lvl="6">
              <a:buNone/>
            </a:pPr>
            <a:r>
              <a:rPr lang="en-US"/>
              <a:t> </a:t>
            </a:r>
            <a:r>
              <a:rPr lang="en-US" smtClean="0"/>
              <a:t> : </a:t>
            </a:r>
            <a:r>
              <a:rPr lang="en-US" u="sng" smtClean="0"/>
              <a:t>Add New </a:t>
            </a:r>
            <a:r>
              <a:rPr lang="en-US" smtClean="0"/>
              <a:t>(Prisoner, Case ,Payroll)</a:t>
            </a:r>
          </a:p>
          <a:p>
            <a:pPr lvl="6">
              <a:buNone/>
            </a:pPr>
            <a:r>
              <a:rPr lang="en-US"/>
              <a:t> </a:t>
            </a:r>
            <a:r>
              <a:rPr lang="en-US" smtClean="0"/>
              <a:t> : </a:t>
            </a:r>
            <a:r>
              <a:rPr lang="en-US" u="sng" smtClean="0"/>
              <a:t>Delete</a:t>
            </a:r>
            <a:r>
              <a:rPr lang="en-US" smtClean="0"/>
              <a:t> Prisoner.</a:t>
            </a:r>
          </a:p>
          <a:p>
            <a:pPr lvl="6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4" descr="Screenshot (7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001000" cy="50791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4" descr="Screenshot (8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199"/>
            <a:ext cx="8001000" cy="51054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4. Logout</a:t>
            </a:r>
          </a:p>
          <a:p>
            <a:pPr lvl="4"/>
            <a:r>
              <a:rPr lang="en-US" smtClean="0"/>
              <a:t>Redirected to the Index Page.</a:t>
            </a:r>
          </a:p>
          <a:p>
            <a:pPr lvl="4"/>
            <a:r>
              <a:rPr lang="en-US" smtClean="0"/>
              <a:t>If any Error occurred than StackTrace is printed in server and page get time-out.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Prison :</a:t>
            </a:r>
          </a:p>
          <a:p>
            <a:pPr lvl="4"/>
            <a:r>
              <a:rPr lang="en-US" smtClean="0"/>
              <a:t>Nomial :Prisoner Information.</a:t>
            </a:r>
          </a:p>
          <a:p>
            <a:pPr lvl="4"/>
            <a:r>
              <a:rPr lang="en-US" smtClean="0"/>
              <a:t>Payroll : Payroll Information.</a:t>
            </a:r>
          </a:p>
          <a:p>
            <a:pPr lvl="4"/>
            <a:r>
              <a:rPr lang="en-US" smtClean="0"/>
              <a:t>Visitor : In-Out Entry.</a:t>
            </a:r>
          </a:p>
          <a:p>
            <a:pPr lvl="4"/>
            <a:r>
              <a:rPr lang="en-US" smtClean="0"/>
              <a:t>Station : NearBy Zonal Police Station.</a:t>
            </a:r>
          </a:p>
          <a:p>
            <a:pPr lvl="4"/>
            <a:r>
              <a:rPr lang="en-US" smtClean="0"/>
              <a:t>User_table : Username, Password and Details.</a:t>
            </a:r>
          </a:p>
          <a:p>
            <a:pPr lvl="4"/>
            <a:r>
              <a:rPr lang="en-US" smtClean="0"/>
              <a:t>Navigation : Navigation (Dynamic retrival).</a:t>
            </a:r>
          </a:p>
          <a:p>
            <a:pPr lvl="4"/>
            <a:r>
              <a:rPr lang="en-US" smtClean="0"/>
              <a:t>Panel : (Dynamic Connected Navigation).</a:t>
            </a:r>
          </a:p>
          <a:p>
            <a:pPr lvl="4"/>
            <a:r>
              <a:rPr lang="en-US" smtClean="0"/>
              <a:t>Staff : Staff Information.</a:t>
            </a:r>
          </a:p>
          <a:p>
            <a:pPr lvl="4"/>
            <a:r>
              <a:rPr lang="en-US" smtClean="0"/>
              <a:t>City : Zonal City for Police Stations.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6" name="Picture 5" descr="Screenshot (8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632926" cy="4800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4" descr="z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0"/>
            <a:ext cx="8610600" cy="866775"/>
          </a:xfrm>
          <a:prstGeom prst="rect">
            <a:avLst/>
          </a:prstGeom>
        </p:spPr>
      </p:pic>
      <p:pic>
        <p:nvPicPr>
          <p:cNvPr id="6" name="Picture 2" descr="F:\Html Data\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05200" y="4343400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User_table Snapshot</a:t>
            </a:r>
            <a:endParaRPr 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accent3"/>
                </a:solidFill>
                <a:latin typeface="+mn-lt"/>
              </a:rPr>
              <a:t>Online Prison Management</a:t>
            </a:r>
            <a:endParaRPr lang="en-US" sz="3600" b="1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62000" y="4572000"/>
            <a:ext cx="4040188" cy="639762"/>
          </a:xfrm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Project Mentor: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0" y="4267200"/>
            <a:ext cx="3581400" cy="144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mtClean="0"/>
              <a:t>Mrs. Anjana Sangwan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Team Members: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724400" y="2133600"/>
            <a:ext cx="4041775" cy="2579688"/>
          </a:xfrm>
        </p:spPr>
        <p:txBody>
          <a:bodyPr/>
          <a:lstStyle/>
          <a:p>
            <a:r>
              <a:rPr lang="en-US" smtClean="0"/>
              <a:t>Mr. Kamal Jangir</a:t>
            </a:r>
          </a:p>
          <a:p>
            <a:r>
              <a:rPr lang="en-US" smtClean="0"/>
              <a:t>Mr. Brijesh Babal</a:t>
            </a:r>
          </a:p>
          <a:p>
            <a:r>
              <a:rPr lang="en-US" smtClean="0"/>
              <a:t>Mr. </a:t>
            </a:r>
            <a:r>
              <a:rPr lang="en-US" err="1" smtClean="0"/>
              <a:t>Narender</a:t>
            </a:r>
            <a:r>
              <a:rPr lang="en-US" smtClean="0"/>
              <a:t> Saharan</a:t>
            </a:r>
          </a:p>
          <a:p>
            <a:r>
              <a:rPr lang="en-US" smtClean="0"/>
              <a:t>Mr. </a:t>
            </a:r>
            <a:r>
              <a:rPr lang="en-US" err="1" smtClean="0"/>
              <a:t>Mukesh</a:t>
            </a:r>
            <a:r>
              <a:rPr lang="en-US" smtClean="0"/>
              <a:t> </a:t>
            </a:r>
            <a:r>
              <a:rPr lang="en-US" err="1" smtClean="0"/>
              <a:t>Khichar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©All Rights Reserved.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4724400" y="4724400"/>
            <a:ext cx="36204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Acedmics :</a:t>
            </a:r>
          </a:p>
          <a:p>
            <a:r>
              <a:rPr lang="en-US" smtClean="0"/>
              <a:t>Computer Science Batch (A) 2015-16</a:t>
            </a:r>
          </a:p>
          <a:p>
            <a:r>
              <a:rPr lang="en-US" smtClean="0"/>
              <a:t>Semester- 7</a:t>
            </a:r>
            <a:r>
              <a:rPr lang="en-US" baseline="30000" smtClean="0"/>
              <a:t>th</a:t>
            </a:r>
            <a:endParaRPr lang="en-US" smtClean="0"/>
          </a:p>
          <a:p>
            <a:r>
              <a:rPr lang="en-US" smtClean="0"/>
              <a:t>Project: Minor Level</a:t>
            </a:r>
            <a:endParaRPr lang="en-US"/>
          </a:p>
        </p:txBody>
      </p:sp>
      <p:pic>
        <p:nvPicPr>
          <p:cNvPr id="2050" name="Picture 2" descr="C:\Users\Mukesh Kumar\Desktop\swami-keshvanand-institute-of-technologymanagement-and-gramothan-skit-jaipur-jaipur-indi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2114550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Dynamic Tabbed Menu : fast Retrival</a:t>
            </a:r>
          </a:p>
          <a:p>
            <a:r>
              <a:rPr lang="en-US" smtClean="0"/>
              <a:t>Secure Java Code.</a:t>
            </a:r>
          </a:p>
          <a:p>
            <a:r>
              <a:rPr lang="en-US" smtClean="0"/>
              <a:t>Secure Access.</a:t>
            </a:r>
          </a:p>
          <a:p>
            <a:r>
              <a:rPr lang="en-US" smtClean="0"/>
              <a:t>Emailing.</a:t>
            </a:r>
          </a:p>
          <a:p>
            <a:r>
              <a:rPr lang="en-US" smtClean="0"/>
              <a:t>Image Store in Database.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609600"/>
            <a:ext cx="3581400" cy="99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smtClean="0">
                <a:latin typeface="Chiller" pitchFamily="82" charset="0"/>
              </a:rPr>
              <a:t>THANK YOU</a:t>
            </a:r>
            <a:endParaRPr lang="en-US" sz="6000">
              <a:latin typeface="Chiller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4098" name="Picture 2" descr="F:\Html Data\want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209800"/>
            <a:ext cx="2895599" cy="305156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About Technology</a:t>
            </a:r>
          </a:p>
          <a:p>
            <a:r>
              <a:rPr lang="en-US" smtClean="0"/>
              <a:t>Requirements</a:t>
            </a:r>
          </a:p>
          <a:p>
            <a:r>
              <a:rPr lang="en-US" smtClean="0"/>
              <a:t>Working Of Project</a:t>
            </a:r>
          </a:p>
          <a:p>
            <a:r>
              <a:rPr lang="en-US" smtClean="0"/>
              <a:t>Database Design</a:t>
            </a:r>
          </a:p>
          <a:p>
            <a:r>
              <a:rPr lang="en-US" smtClean="0"/>
              <a:t>Features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3074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ndalus" pitchFamily="18" charset="-78"/>
                <a:cs typeface="Andalus" pitchFamily="18" charset="-78"/>
              </a:rPr>
              <a:t>I</a:t>
            </a:r>
            <a:r>
              <a:rPr lang="en-US" smtClean="0">
                <a:latin typeface="Andalus" pitchFamily="18" charset="-78"/>
                <a:cs typeface="Andalus" pitchFamily="18" charset="-78"/>
              </a:rPr>
              <a:t>ntroduction </a:t>
            </a:r>
            <a:endParaRPr lang="en-US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</a:t>
            </a:r>
            <a:r>
              <a:rPr lang="en-US" sz="2800" smtClean="0"/>
              <a:t>This project is aimed at developing a prison management system that is a collection of registers and reports for the effective management of prisons. This system will contain the modules like nominal roll, case register, parole register, Interview requests, In-out register and an automated release diary generator.</a:t>
            </a:r>
            <a:endParaRPr lang="en-US" sz="2800"/>
          </a:p>
          <a:p>
            <a:pPr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ndalus" pitchFamily="18" charset="-78"/>
                <a:cs typeface="Andalus" pitchFamily="18" charset="-78"/>
              </a:rPr>
              <a:t>Technology</a:t>
            </a:r>
            <a:endParaRPr lang="en-US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HTML : Hyper Text Markup Language ,V5</a:t>
            </a:r>
          </a:p>
          <a:p>
            <a:pPr lvl="3"/>
            <a:endParaRPr lang="en-US"/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This is the markup language ,basically used to provide the web page GUI. 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Pure HTML code withholds only  </a:t>
            </a:r>
            <a:r>
              <a:rPr lang="en-US" u="sng" smtClean="0">
                <a:solidFill>
                  <a:schemeClr val="tx2">
                    <a:lumMod val="50000"/>
                  </a:schemeClr>
                </a:solidFill>
              </a:rPr>
              <a:t>Front End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.</a:t>
            </a:r>
          </a:p>
          <a:p>
            <a:pPr lvl="3"/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Latest Version HTML 5 uses many flexible Input tags.</a:t>
            </a:r>
          </a:p>
          <a:p>
            <a:pPr lvl="3"/>
            <a:endParaRPr lang="en-US" sz="2000" smtClean="0"/>
          </a:p>
          <a:p>
            <a:r>
              <a:rPr lang="en-US" smtClean="0"/>
              <a:t>JAVA SCRIPT : Scripting Language</a:t>
            </a:r>
          </a:p>
          <a:p>
            <a:pPr>
              <a:buNone/>
            </a:pPr>
            <a:endParaRPr lang="en-US" smtClean="0"/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Used to provide </a:t>
            </a:r>
            <a:r>
              <a:rPr lang="en-US" u="sng" smtClean="0">
                <a:solidFill>
                  <a:schemeClr val="tx2">
                    <a:lumMod val="50000"/>
                  </a:schemeClr>
                </a:solidFill>
              </a:rPr>
              <a:t>Validation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Other use is for </a:t>
            </a:r>
            <a:r>
              <a:rPr lang="en-US" u="sng" smtClean="0">
                <a:solidFill>
                  <a:schemeClr val="tx2">
                    <a:lumMod val="50000"/>
                  </a:schemeClr>
                </a:solidFill>
              </a:rPr>
              <a:t>Dynamic web Component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3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   creation.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ndalus" pitchFamily="18" charset="-78"/>
                <a:cs typeface="Andalus" pitchFamily="18" charset="-78"/>
              </a:rPr>
              <a:t>Technology</a:t>
            </a:r>
            <a:endParaRPr lang="en-US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JAVA : Secured Programming Language</a:t>
            </a:r>
          </a:p>
          <a:p>
            <a:pPr>
              <a:buNone/>
            </a:pPr>
            <a:endParaRPr lang="en-US" smtClean="0"/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JAVA has the unique features of Clasification and Security.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JAVA technology’s JSP(Java Server Pages) used for web development.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JSP has JAVA and HTML Combination to serve the web Requirements.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Pure HTML code JSP page is called </a:t>
            </a:r>
            <a:r>
              <a:rPr lang="en-US" u="sng" smtClean="0">
                <a:solidFill>
                  <a:schemeClr val="tx2">
                    <a:lumMod val="50000"/>
                  </a:schemeClr>
                </a:solidFill>
              </a:rPr>
              <a:t>Template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JSP is Basically has the concept of Servlet’s Http </a:t>
            </a:r>
          </a:p>
          <a:p>
            <a:pPr lvl="3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   Servlet Interface.</a:t>
            </a:r>
          </a:p>
          <a:p>
            <a:pPr lvl="3"/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HttpServlet inteface provides POST and GET </a:t>
            </a:r>
          </a:p>
          <a:p>
            <a:pPr lvl="3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   methods of Http Session.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ndalus" pitchFamily="18" charset="-78"/>
                <a:cs typeface="Andalus" pitchFamily="18" charset="-78"/>
              </a:rPr>
              <a:t>Technology</a:t>
            </a:r>
            <a:endParaRPr lang="en-US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My Sql : Database Query Language</a:t>
            </a:r>
          </a:p>
          <a:p>
            <a:pPr lvl="3"/>
            <a:r>
              <a:rPr lang="en-US" smtClean="0"/>
              <a:t>This is the query language used for data-manuplation in Database.</a:t>
            </a:r>
          </a:p>
          <a:p>
            <a:pPr lvl="3"/>
            <a:r>
              <a:rPr lang="en-US" smtClean="0"/>
              <a:t>Database is the </a:t>
            </a:r>
            <a:r>
              <a:rPr lang="en-US" u="sng" smtClean="0"/>
              <a:t>Back-End</a:t>
            </a:r>
            <a:r>
              <a:rPr lang="en-US" smtClean="0"/>
              <a:t>.</a:t>
            </a:r>
          </a:p>
          <a:p>
            <a:pPr lvl="3"/>
            <a:r>
              <a:rPr lang="en-US" smtClean="0"/>
              <a:t>For make a connection between front and back-ends java provides JDBC Driver in mysql package.</a:t>
            </a:r>
          </a:p>
          <a:p>
            <a:pPr lvl="3"/>
            <a:r>
              <a:rPr lang="en-US" smtClean="0"/>
              <a:t>This Driver requires Username, Password and Connection Url.</a:t>
            </a:r>
          </a:p>
          <a:p>
            <a:pPr lvl="3"/>
            <a:r>
              <a:rPr lang="en-US" smtClean="0"/>
              <a:t>Java provides Connecton and PreparedStatement Interfaces for connecting between front and back-ends.</a:t>
            </a:r>
          </a:p>
          <a:p>
            <a:pPr lvl="3"/>
            <a:r>
              <a:rPr lang="en-US" smtClean="0"/>
              <a:t>Mysql query used for : Insertion, Updation,</a:t>
            </a:r>
          </a:p>
          <a:p>
            <a:pPr lvl="3">
              <a:buNone/>
            </a:pPr>
            <a:r>
              <a:rPr lang="en-US"/>
              <a:t> </a:t>
            </a:r>
            <a:r>
              <a:rPr lang="en-US" smtClean="0"/>
              <a:t>   Deletion, Select data into Database for a</a:t>
            </a:r>
          </a:p>
          <a:p>
            <a:pPr lvl="3">
              <a:buNone/>
            </a:pPr>
            <a:r>
              <a:rPr lang="en-US"/>
              <a:t> </a:t>
            </a:r>
            <a:r>
              <a:rPr lang="en-US" smtClean="0"/>
              <a:t>   secure Management.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Hardware :</a:t>
            </a:r>
          </a:p>
          <a:p>
            <a:pPr lvl="4"/>
            <a:r>
              <a:rPr lang="en-US" smtClean="0"/>
              <a:t>IBM-PC And Servers.</a:t>
            </a:r>
            <a:endParaRPr lang="en-US"/>
          </a:p>
          <a:p>
            <a:r>
              <a:rPr lang="en-US" smtClean="0"/>
              <a:t>Software  : </a:t>
            </a:r>
          </a:p>
          <a:p>
            <a:pPr lvl="4"/>
            <a:r>
              <a:rPr lang="en-US" smtClean="0"/>
              <a:t>RSA –IDE By IBM technology Solutions.</a:t>
            </a:r>
          </a:p>
          <a:p>
            <a:pPr lvl="4"/>
            <a:r>
              <a:rPr lang="en-US" smtClean="0"/>
              <a:t>Windows 8.1</a:t>
            </a:r>
          </a:p>
          <a:p>
            <a:pPr lvl="4"/>
            <a:r>
              <a:rPr lang="en-US" smtClean="0"/>
              <a:t>Tomcat Apache 8</a:t>
            </a:r>
          </a:p>
          <a:p>
            <a:pPr lvl="4"/>
            <a:r>
              <a:rPr lang="en-US" smtClean="0"/>
              <a:t>Mysql 5</a:t>
            </a:r>
          </a:p>
          <a:p>
            <a:pPr lvl="4"/>
            <a:r>
              <a:rPr lang="en-US" smtClean="0"/>
              <a:t>My Eclipse 2014</a:t>
            </a:r>
          </a:p>
          <a:p>
            <a:pPr lvl="4"/>
            <a:r>
              <a:rPr lang="en-US" smtClean="0"/>
              <a:t>Google Chrome Browser 2015</a:t>
            </a:r>
          </a:p>
          <a:p>
            <a:pPr lvl="4"/>
            <a:endParaRPr lang="en-US" smtClean="0"/>
          </a:p>
          <a:p>
            <a:pPr lvl="5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Terms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Front End :</a:t>
            </a:r>
          </a:p>
          <a:p>
            <a:pPr lvl="4"/>
            <a:r>
              <a:rPr lang="en-US" smtClean="0"/>
              <a:t>HTML 5, CSS , JS, JSP(Templates).</a:t>
            </a:r>
          </a:p>
          <a:p>
            <a:pPr lvl="4"/>
            <a:endParaRPr lang="en-US" smtClean="0"/>
          </a:p>
          <a:p>
            <a:r>
              <a:rPr lang="en-US" smtClean="0"/>
              <a:t>Back End:</a:t>
            </a:r>
          </a:p>
          <a:p>
            <a:pPr lvl="4"/>
            <a:r>
              <a:rPr lang="en-US" smtClean="0"/>
              <a:t>MySql Database Version 5.</a:t>
            </a:r>
          </a:p>
          <a:p>
            <a:pPr lvl="4"/>
            <a:endParaRPr lang="en-US" smtClean="0"/>
          </a:p>
          <a:p>
            <a:r>
              <a:rPr lang="en-US" smtClean="0"/>
              <a:t>Programming :</a:t>
            </a:r>
          </a:p>
          <a:p>
            <a:pPr lvl="4"/>
            <a:r>
              <a:rPr lang="en-US" smtClean="0"/>
              <a:t>JSP, Servlet, Java.</a:t>
            </a:r>
          </a:p>
          <a:p>
            <a:pPr lvl="4"/>
            <a:endParaRPr lang="en-US" smtClean="0"/>
          </a:p>
          <a:p>
            <a:endParaRPr lang="en-US" smtClean="0"/>
          </a:p>
          <a:p>
            <a:pPr lvl="4"/>
            <a:endParaRPr lang="en-US" smtClean="0"/>
          </a:p>
          <a:p>
            <a:pPr lvl="4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©All Rights Reserved.</a:t>
            </a:r>
            <a:endParaRPr lang="en-US"/>
          </a:p>
        </p:txBody>
      </p:sp>
      <p:pic>
        <p:nvPicPr>
          <p:cNvPr id="5" name="Picture 2" descr="F:\Html Data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876800"/>
            <a:ext cx="2209800" cy="178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716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Swami Keshvanand Institute Of Technology Management &amp; Gramothan, Jaipur</vt:lpstr>
      <vt:lpstr>Online Prison Management</vt:lpstr>
      <vt:lpstr>Contents</vt:lpstr>
      <vt:lpstr>Introduction </vt:lpstr>
      <vt:lpstr>Technology</vt:lpstr>
      <vt:lpstr>Technology</vt:lpstr>
      <vt:lpstr>Technology</vt:lpstr>
      <vt:lpstr>Requirements</vt:lpstr>
      <vt:lpstr>Technical Terms</vt:lpstr>
      <vt:lpstr>Working</vt:lpstr>
      <vt:lpstr>Working</vt:lpstr>
      <vt:lpstr>Working</vt:lpstr>
      <vt:lpstr>Working</vt:lpstr>
      <vt:lpstr>Working</vt:lpstr>
      <vt:lpstr>Working</vt:lpstr>
      <vt:lpstr>Working</vt:lpstr>
      <vt:lpstr>Database Design</vt:lpstr>
      <vt:lpstr>Database Design</vt:lpstr>
      <vt:lpstr>Database Design</vt:lpstr>
      <vt:lpstr>Features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Swami Keshvanand Institute Of Technology Management &amp; Gramothan, Jaipur</dc:title>
  <dc:creator>Mukesh Kumar</dc:creator>
  <cp:lastModifiedBy>Mukesh Kumar</cp:lastModifiedBy>
  <cp:revision>15</cp:revision>
  <dcterms:created xsi:type="dcterms:W3CDTF">2015-07-31T15:16:21Z</dcterms:created>
  <dcterms:modified xsi:type="dcterms:W3CDTF">2015-07-31T17:44:23Z</dcterms:modified>
</cp:coreProperties>
</file>