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5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Šimon Babál" initials="ŠB" lastIdx="1" clrIdx="0">
    <p:extLst>
      <p:ext uri="{19B8F6BF-5375-455C-9EA6-DF929625EA0E}">
        <p15:presenceInfo xmlns:p15="http://schemas.microsoft.com/office/powerpoint/2012/main" userId="a89ba8ca0e9beb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1C9D4-C0EC-49AE-9DDB-42642F8CBC5B}" v="62" dt="2020-03-03T08:35:47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5598" autoAdjust="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Šimon Babál" userId="a89ba8ca0e9beb01" providerId="LiveId" clId="{1FB1C9D4-C0EC-49AE-9DDB-42642F8CBC5B}"/>
    <pc:docChg chg="undo custSel mod addSld delSld modSld">
      <pc:chgData name="Šimon Babál" userId="a89ba8ca0e9beb01" providerId="LiveId" clId="{1FB1C9D4-C0EC-49AE-9DDB-42642F8CBC5B}" dt="2020-03-03T08:36:47.485" v="1739" actId="20577"/>
      <pc:docMkLst>
        <pc:docMk/>
      </pc:docMkLst>
      <pc:sldChg chg="addSp delSp modSp mod setBg modNotesTx">
        <pc:chgData name="Šimon Babál" userId="a89ba8ca0e9beb01" providerId="LiveId" clId="{1FB1C9D4-C0EC-49AE-9DDB-42642F8CBC5B}" dt="2020-03-03T07:24:44.847" v="1530" actId="20577"/>
        <pc:sldMkLst>
          <pc:docMk/>
          <pc:sldMk cId="4244545241" sldId="257"/>
        </pc:sldMkLst>
        <pc:spChg chg="del">
          <ac:chgData name="Šimon Babál" userId="a89ba8ca0e9beb01" providerId="LiveId" clId="{1FB1C9D4-C0EC-49AE-9DDB-42642F8CBC5B}" dt="2020-03-02T15:21:58.331" v="2" actId="478"/>
          <ac:spMkLst>
            <pc:docMk/>
            <pc:sldMk cId="4244545241" sldId="257"/>
            <ac:spMk id="2" creationId="{B372EE2A-57D1-43D8-83C5-745DC4E5D174}"/>
          </ac:spMkLst>
        </pc:spChg>
        <pc:spChg chg="add del mod">
          <ac:chgData name="Šimon Babál" userId="a89ba8ca0e9beb01" providerId="LiveId" clId="{1FB1C9D4-C0EC-49AE-9DDB-42642F8CBC5B}" dt="2020-03-02T15:23:04.733" v="12" actId="478"/>
          <ac:spMkLst>
            <pc:docMk/>
            <pc:sldMk cId="4244545241" sldId="257"/>
            <ac:spMk id="3" creationId="{FA948AB8-91C1-438E-9E59-03D0024F1B44}"/>
          </ac:spMkLst>
        </pc:spChg>
        <pc:spChg chg="add mod">
          <ac:chgData name="Šimon Babál" userId="a89ba8ca0e9beb01" providerId="LiveId" clId="{1FB1C9D4-C0EC-49AE-9DDB-42642F8CBC5B}" dt="2020-03-02T15:23:13.802" v="24" actId="20577"/>
          <ac:spMkLst>
            <pc:docMk/>
            <pc:sldMk cId="4244545241" sldId="257"/>
            <ac:spMk id="4" creationId="{A5E4E436-2DB9-456B-8809-4FFED0FF9CAE}"/>
          </ac:spMkLst>
        </pc:spChg>
        <pc:spChg chg="add">
          <ac:chgData name="Šimon Babál" userId="a89ba8ca0e9beb01" providerId="LiveId" clId="{1FB1C9D4-C0EC-49AE-9DDB-42642F8CBC5B}" dt="2020-03-02T15:22:58.771" v="9" actId="26606"/>
          <ac:spMkLst>
            <pc:docMk/>
            <pc:sldMk cId="4244545241" sldId="257"/>
            <ac:spMk id="16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15:22:58.756" v="8" actId="26606"/>
          <ac:spMkLst>
            <pc:docMk/>
            <pc:sldMk cId="4244545241" sldId="257"/>
            <ac:spMk id="18" creationId="{2C33F367-76E5-4D2A-96B1-4FD443CDD1CF}"/>
          </ac:spMkLst>
        </pc:spChg>
        <pc:spChg chg="add del">
          <ac:chgData name="Šimon Babál" userId="a89ba8ca0e9beb01" providerId="LiveId" clId="{1FB1C9D4-C0EC-49AE-9DDB-42642F8CBC5B}" dt="2020-03-02T15:22:58.756" v="8" actId="26606"/>
          <ac:spMkLst>
            <pc:docMk/>
            <pc:sldMk cId="4244545241" sldId="257"/>
            <ac:spMk id="20" creationId="{6F769419-3E73-449D-B62A-0CDEC946A679}"/>
          </ac:spMkLst>
        </pc:spChg>
        <pc:spChg chg="add">
          <ac:chgData name="Šimon Babál" userId="a89ba8ca0e9beb01" providerId="LiveId" clId="{1FB1C9D4-C0EC-49AE-9DDB-42642F8CBC5B}" dt="2020-03-02T15:22:58.771" v="9" actId="26606"/>
          <ac:spMkLst>
            <pc:docMk/>
            <pc:sldMk cId="4244545241" sldId="257"/>
            <ac:spMk id="30" creationId="{221CC330-4259-4C32-BF8B-5FE13FFABB3A}"/>
          </ac:spMkLst>
        </pc:spChg>
        <pc:spChg chg="add mod">
          <ac:chgData name="Šimon Babál" userId="a89ba8ca0e9beb01" providerId="LiveId" clId="{1FB1C9D4-C0EC-49AE-9DDB-42642F8CBC5B}" dt="2020-03-02T21:51:58.745" v="199" actId="790"/>
          <ac:spMkLst>
            <pc:docMk/>
            <pc:sldMk cId="4244545241" sldId="257"/>
            <ac:spMk id="31" creationId="{FA948AB8-91C1-438E-9E59-03D0024F1B44}"/>
          </ac:spMkLst>
        </pc:spChg>
        <pc:grpChg chg="add">
          <ac:chgData name="Šimon Babál" userId="a89ba8ca0e9beb01" providerId="LiveId" clId="{1FB1C9D4-C0EC-49AE-9DDB-42642F8CBC5B}" dt="2020-03-02T15:22:58.771" v="9" actId="26606"/>
          <ac:grpSpMkLst>
            <pc:docMk/>
            <pc:sldMk cId="4244545241" sldId="257"/>
            <ac:grpSpMk id="9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15:22:58.756" v="8" actId="26606"/>
          <ac:grpSpMkLst>
            <pc:docMk/>
            <pc:sldMk cId="4244545241" sldId="257"/>
            <ac:grpSpMk id="11" creationId="{B455B88A-C127-47B3-B317-724BD4EAAD0E}"/>
          </ac:grpSpMkLst>
        </pc:grpChg>
        <pc:grpChg chg="add del">
          <ac:chgData name="Šimon Babál" userId="a89ba8ca0e9beb01" providerId="LiveId" clId="{1FB1C9D4-C0EC-49AE-9DDB-42642F8CBC5B}" dt="2020-03-02T15:22:58.756" v="8" actId="26606"/>
          <ac:grpSpMkLst>
            <pc:docMk/>
            <pc:sldMk cId="4244545241" sldId="257"/>
            <ac:grpSpMk id="22" creationId="{A6515200-42F9-488F-9895-6CDBCD1E87C8}"/>
          </ac:grpSpMkLst>
        </pc:grpChg>
        <pc:graphicFrameChg chg="add del">
          <ac:chgData name="Šimon Babál" userId="a89ba8ca0e9beb01" providerId="LiveId" clId="{1FB1C9D4-C0EC-49AE-9DDB-42642F8CBC5B}" dt="2020-03-02T15:22:58.756" v="8" actId="26606"/>
          <ac:graphicFrameMkLst>
            <pc:docMk/>
            <pc:sldMk cId="4244545241" sldId="257"/>
            <ac:graphicFrameMk id="6" creationId="{DD43814E-F0F6-4422-856D-0CCBDE038A27}"/>
          </ac:graphicFrameMkLst>
        </pc:graphicFrameChg>
      </pc:sldChg>
      <pc:sldChg chg="addSp delSp modSp add mod setBg setClrOvrMap modNotesTx">
        <pc:chgData name="Šimon Babál" userId="a89ba8ca0e9beb01" providerId="LiveId" clId="{1FB1C9D4-C0EC-49AE-9DDB-42642F8CBC5B}" dt="2020-03-03T08:36:47.485" v="1739" actId="20577"/>
        <pc:sldMkLst>
          <pc:docMk/>
          <pc:sldMk cId="86880397" sldId="258"/>
        </pc:sldMkLst>
        <pc:spChg chg="mod">
          <ac:chgData name="Šimon Babál" userId="a89ba8ca0e9beb01" providerId="LiveId" clId="{1FB1C9D4-C0EC-49AE-9DDB-42642F8CBC5B}" dt="2020-03-02T20:51:39.005" v="107" actId="26606"/>
          <ac:spMkLst>
            <pc:docMk/>
            <pc:sldMk cId="86880397" sldId="258"/>
            <ac:spMk id="2" creationId="{AD6003CB-E939-4556-9D9E-CBB737003667}"/>
          </ac:spMkLst>
        </pc:spChg>
        <pc:spChg chg="add del mod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3" creationId="{21249E30-BCED-40E5-98BD-10EE46613869}"/>
          </ac:spMkLst>
        </pc:spChg>
        <pc:spChg chg="add del">
          <ac:chgData name="Šimon Babál" userId="a89ba8ca0e9beb01" providerId="LiveId" clId="{1FB1C9D4-C0EC-49AE-9DDB-42642F8CBC5B}" dt="2020-03-02T20:51:12.845" v="105" actId="26606"/>
          <ac:spMkLst>
            <pc:docMk/>
            <pc:sldMk cId="86880397" sldId="258"/>
            <ac:spMk id="15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20:51:12.845" v="105" actId="26606"/>
          <ac:spMkLst>
            <pc:docMk/>
            <pc:sldMk cId="86880397" sldId="258"/>
            <ac:spMk id="17" creationId="{221CC330-4259-4C32-BF8B-5FE13FFABB3A}"/>
          </ac:spMkLst>
        </pc:spChg>
        <pc:spChg chg="add del">
          <ac:chgData name="Šimon Babál" userId="a89ba8ca0e9beb01" providerId="LiveId" clId="{1FB1C9D4-C0EC-49AE-9DDB-42642F8CBC5B}" dt="2020-03-02T20:51:12.834" v="104" actId="26606"/>
          <ac:spMkLst>
            <pc:docMk/>
            <pc:sldMk cId="86880397" sldId="258"/>
            <ac:spMk id="29" creationId="{290FE681-1E05-478A-89DC-5F7AB37CFD77}"/>
          </ac:spMkLst>
        </pc:spChg>
        <pc:spChg chg="add del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34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35" creationId="{221CC330-4259-4C32-BF8B-5FE13FFABB3A}"/>
          </ac:spMkLst>
        </pc:spChg>
        <pc:spChg chg="add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47" creationId="{7509B08A-C1EC-478C-86AF-60ADE06D9BBB}"/>
          </ac:spMkLst>
        </pc:spChg>
        <pc:spChg chg="add del">
          <ac:chgData name="Šimon Babál" userId="a89ba8ca0e9beb01" providerId="LiveId" clId="{1FB1C9D4-C0EC-49AE-9DDB-42642F8CBC5B}" dt="2020-03-02T20:51:39.005" v="107" actId="26606"/>
          <ac:spMkLst>
            <pc:docMk/>
            <pc:sldMk cId="86880397" sldId="258"/>
            <ac:spMk id="49" creationId="{D2600CBB-0CF8-4237-8491-B7864363D2AE}"/>
          </ac:spMkLst>
        </pc:spChg>
        <pc:spChg chg="add del">
          <ac:chgData name="Šimon Babál" userId="a89ba8ca0e9beb01" providerId="LiveId" clId="{1FB1C9D4-C0EC-49AE-9DDB-42642F8CBC5B}" dt="2020-03-02T20:51:39.005" v="107" actId="26606"/>
          <ac:spMkLst>
            <pc:docMk/>
            <pc:sldMk cId="86880397" sldId="258"/>
            <ac:spMk id="51" creationId="{E4CBBC1E-991D-4CF9-BCA5-AB1496871411}"/>
          </ac:spMkLst>
        </pc:spChg>
        <pc:spChg chg="add">
          <ac:chgData name="Šimon Babál" userId="a89ba8ca0e9beb01" providerId="LiveId" clId="{1FB1C9D4-C0EC-49AE-9DDB-42642F8CBC5B}" dt="2020-03-02T20:51:39.015" v="108" actId="26606"/>
          <ac:spMkLst>
            <pc:docMk/>
            <pc:sldMk cId="86880397" sldId="258"/>
            <ac:spMk id="54" creationId="{221CC330-4259-4C32-BF8B-5FE13FFABB3A}"/>
          </ac:spMkLst>
        </pc:spChg>
        <pc:spChg chg="add mod">
          <ac:chgData name="Šimon Babál" userId="a89ba8ca0e9beb01" providerId="LiveId" clId="{1FB1C9D4-C0EC-49AE-9DDB-42642F8CBC5B}" dt="2020-03-02T21:51:03.516" v="197" actId="115"/>
          <ac:spMkLst>
            <pc:docMk/>
            <pc:sldMk cId="86880397" sldId="258"/>
            <ac:spMk id="55" creationId="{21249E30-BCED-40E5-98BD-10EE46613869}"/>
          </ac:spMkLst>
        </pc:spChg>
        <pc:grpChg chg="add del">
          <ac:chgData name="Šimon Babál" userId="a89ba8ca0e9beb01" providerId="LiveId" clId="{1FB1C9D4-C0EC-49AE-9DDB-42642F8CBC5B}" dt="2020-03-02T20:51:12.845" v="105" actId="26606"/>
          <ac:grpSpMkLst>
            <pc:docMk/>
            <pc:sldMk cId="86880397" sldId="258"/>
            <ac:grpSpMk id="8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20:51:12.834" v="104" actId="26606"/>
          <ac:grpSpMkLst>
            <pc:docMk/>
            <pc:sldMk cId="86880397" sldId="258"/>
            <ac:grpSpMk id="22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20:51:39.015" v="108" actId="26606"/>
          <ac:grpSpMkLst>
            <pc:docMk/>
            <pc:sldMk cId="86880397" sldId="258"/>
            <ac:grpSpMk id="33" creationId="{6CC7770B-E4E1-42D6-9437-DAA4A3A9E659}"/>
          </ac:grpSpMkLst>
        </pc:grpChg>
        <pc:grpChg chg="add">
          <ac:chgData name="Šimon Babál" userId="a89ba8ca0e9beb01" providerId="LiveId" clId="{1FB1C9D4-C0EC-49AE-9DDB-42642F8CBC5B}" dt="2020-03-02T20:51:39.015" v="108" actId="26606"/>
          <ac:grpSpMkLst>
            <pc:docMk/>
            <pc:sldMk cId="86880397" sldId="258"/>
            <ac:grpSpMk id="40" creationId="{6CC7770B-E4E1-42D6-9437-DAA4A3A9E659}"/>
          </ac:grpSpMkLst>
        </pc:grpChg>
        <pc:grpChg chg="add del">
          <ac:chgData name="Šimon Babál" userId="a89ba8ca0e9beb01" providerId="LiveId" clId="{1FB1C9D4-C0EC-49AE-9DDB-42642F8CBC5B}" dt="2020-03-02T20:51:39.005" v="107" actId="26606"/>
          <ac:grpSpMkLst>
            <pc:docMk/>
            <pc:sldMk cId="86880397" sldId="258"/>
            <ac:grpSpMk id="42" creationId="{B455B88A-C127-47B3-B317-724BD4EAAD0E}"/>
          </ac:grpSpMkLst>
        </pc:grpChg>
        <pc:graphicFrameChg chg="add del">
          <ac:chgData name="Šimon Babál" userId="a89ba8ca0e9beb01" providerId="LiveId" clId="{1FB1C9D4-C0EC-49AE-9DDB-42642F8CBC5B}" dt="2020-03-02T20:51:39.005" v="107" actId="26606"/>
          <ac:graphicFrameMkLst>
            <pc:docMk/>
            <pc:sldMk cId="86880397" sldId="258"/>
            <ac:graphicFrameMk id="37" creationId="{C0714A0F-28F8-43EE-ADBC-25A8A0C7F54B}"/>
          </ac:graphicFrameMkLst>
        </pc:graphicFrameChg>
        <pc:cxnChg chg="add del">
          <ac:chgData name="Šimon Babál" userId="a89ba8ca0e9beb01" providerId="LiveId" clId="{1FB1C9D4-C0EC-49AE-9DDB-42642F8CBC5B}" dt="2020-03-02T20:51:12.834" v="104" actId="26606"/>
          <ac:cxnSpMkLst>
            <pc:docMk/>
            <pc:sldMk cId="86880397" sldId="258"/>
            <ac:cxnSpMk id="31" creationId="{2E2F21DC-5F0E-42CF-B89C-C1E25E175CB8}"/>
          </ac:cxnSpMkLst>
        </pc:cxnChg>
      </pc:sldChg>
      <pc:sldChg chg="addSp modSp add mod setBg modNotesTx">
        <pc:chgData name="Šimon Babál" userId="a89ba8ca0e9beb01" providerId="LiveId" clId="{1FB1C9D4-C0EC-49AE-9DDB-42642F8CBC5B}" dt="2020-03-03T08:36:30.370" v="1732" actId="20577"/>
        <pc:sldMkLst>
          <pc:docMk/>
          <pc:sldMk cId="948163687" sldId="259"/>
        </pc:sldMkLst>
        <pc:spChg chg="mod">
          <ac:chgData name="Šimon Babál" userId="a89ba8ca0e9beb01" providerId="LiveId" clId="{1FB1C9D4-C0EC-49AE-9DDB-42642F8CBC5B}" dt="2020-03-02T21:52:47.353" v="218" actId="26606"/>
          <ac:spMkLst>
            <pc:docMk/>
            <pc:sldMk cId="948163687" sldId="259"/>
            <ac:spMk id="2" creationId="{CB002B96-F97E-437A-A3CC-878EFD9BAE17}"/>
          </ac:spMkLst>
        </pc:spChg>
        <pc:spChg chg="mod">
          <ac:chgData name="Šimon Babál" userId="a89ba8ca0e9beb01" providerId="LiveId" clId="{1FB1C9D4-C0EC-49AE-9DDB-42642F8CBC5B}" dt="2020-03-03T08:00:58.694" v="1533" actId="207"/>
          <ac:spMkLst>
            <pc:docMk/>
            <pc:sldMk cId="948163687" sldId="259"/>
            <ac:spMk id="3" creationId="{65FB9B10-EF91-4755-9672-1D746703FE87}"/>
          </ac:spMkLst>
        </pc:spChg>
        <pc:spChg chg="add">
          <ac:chgData name="Šimon Babál" userId="a89ba8ca0e9beb01" providerId="LiveId" clId="{1FB1C9D4-C0EC-49AE-9DDB-42642F8CBC5B}" dt="2020-03-02T21:52:47.353" v="218" actId="26606"/>
          <ac:spMkLst>
            <pc:docMk/>
            <pc:sldMk cId="948163687" sldId="259"/>
            <ac:spMk id="15" creationId="{7509B08A-C1EC-478C-86AF-60ADE06D9BBB}"/>
          </ac:spMkLst>
        </pc:spChg>
        <pc:spChg chg="add">
          <ac:chgData name="Šimon Babál" userId="a89ba8ca0e9beb01" providerId="LiveId" clId="{1FB1C9D4-C0EC-49AE-9DDB-42642F8CBC5B}" dt="2020-03-02T21:52:47.353" v="218" actId="26606"/>
          <ac:spMkLst>
            <pc:docMk/>
            <pc:sldMk cId="948163687" sldId="259"/>
            <ac:spMk id="17" creationId="{221CC330-4259-4C32-BF8B-5FE13FFABB3A}"/>
          </ac:spMkLst>
        </pc:spChg>
        <pc:grpChg chg="add">
          <ac:chgData name="Šimon Babál" userId="a89ba8ca0e9beb01" providerId="LiveId" clId="{1FB1C9D4-C0EC-49AE-9DDB-42642F8CBC5B}" dt="2020-03-02T21:52:47.353" v="218" actId="26606"/>
          <ac:grpSpMkLst>
            <pc:docMk/>
            <pc:sldMk cId="948163687" sldId="259"/>
            <ac:grpSpMk id="8" creationId="{6CC7770B-E4E1-42D6-9437-DAA4A3A9E659}"/>
          </ac:grpSpMkLst>
        </pc:grpChg>
        <pc:picChg chg="add mod">
          <ac:chgData name="Šimon Babál" userId="a89ba8ca0e9beb01" providerId="LiveId" clId="{1FB1C9D4-C0EC-49AE-9DDB-42642F8CBC5B}" dt="2020-03-02T22:51:30.243" v="764" actId="1076"/>
          <ac:picMkLst>
            <pc:docMk/>
            <pc:sldMk cId="948163687" sldId="259"/>
            <ac:picMk id="4" creationId="{B2B477C1-646F-4F6A-88F7-A7FDE6CC7D8D}"/>
          </ac:picMkLst>
        </pc:picChg>
      </pc:sldChg>
      <pc:sldChg chg="addSp delSp modSp add mod setBg">
        <pc:chgData name="Šimon Babál" userId="a89ba8ca0e9beb01" providerId="LiveId" clId="{1FB1C9D4-C0EC-49AE-9DDB-42642F8CBC5B}" dt="2020-03-02T23:12:02.892" v="1429" actId="26606"/>
        <pc:sldMkLst>
          <pc:docMk/>
          <pc:sldMk cId="2202574620" sldId="260"/>
        </pc:sldMkLst>
        <pc:spChg chg="del">
          <ac:chgData name="Šimon Babál" userId="a89ba8ca0e9beb01" providerId="LiveId" clId="{1FB1C9D4-C0EC-49AE-9DDB-42642F8CBC5B}" dt="2020-03-02T21:41:19.700" v="177"/>
          <ac:spMkLst>
            <pc:docMk/>
            <pc:sldMk cId="2202574620" sldId="260"/>
            <ac:spMk id="2" creationId="{294C0BDB-F9A9-4782-BDF2-1F26C0C72794}"/>
          </ac:spMkLst>
        </pc:spChg>
        <pc:spChg chg="del">
          <ac:chgData name="Šimon Babál" userId="a89ba8ca0e9beb01" providerId="LiveId" clId="{1FB1C9D4-C0EC-49AE-9DDB-42642F8CBC5B}" dt="2020-03-02T21:41:19.700" v="177"/>
          <ac:spMkLst>
            <pc:docMk/>
            <pc:sldMk cId="2202574620" sldId="260"/>
            <ac:spMk id="3" creationId="{AC9E1315-D844-4522-B42F-F787D092083F}"/>
          </ac:spMkLst>
        </pc:spChg>
        <pc:spChg chg="add mod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" creationId="{A39AD20C-8F6C-4462-A9F1-D8F26CCCC2C8}"/>
          </ac:spMkLst>
        </pc:spChg>
        <pc:spChg chg="add del mod">
          <ac:chgData name="Šimon Babál" userId="a89ba8ca0e9beb01" providerId="LiveId" clId="{1FB1C9D4-C0EC-49AE-9DDB-42642F8CBC5B}" dt="2020-03-02T21:41:59.091" v="192" actId="26606"/>
          <ac:spMkLst>
            <pc:docMk/>
            <pc:sldMk cId="2202574620" sldId="260"/>
            <ac:spMk id="5" creationId="{DA140184-EFDE-42B9-8BFF-09E1C733495B}"/>
          </ac:spMkLst>
        </pc:spChg>
        <pc:spChg chg="add del">
          <ac:chgData name="Šimon Babál" userId="a89ba8ca0e9beb01" providerId="LiveId" clId="{1FB1C9D4-C0EC-49AE-9DDB-42642F8CBC5B}" dt="2020-03-02T21:41:56.413" v="187" actId="26606"/>
          <ac:spMkLst>
            <pc:docMk/>
            <pc:sldMk cId="2202574620" sldId="260"/>
            <ac:spMk id="20" creationId="{EB88142C-D3C4-43DC-A844-A7D9ECB0F5CD}"/>
          </ac:spMkLst>
        </pc:spChg>
        <pc:spChg chg="add del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21" creationId="{08452CCF-4A27-488A-AAF4-424933CFC925}"/>
          </ac:spMkLst>
        </pc:spChg>
        <pc:spChg chg="add del">
          <ac:chgData name="Šimon Babál" userId="a89ba8ca0e9beb01" providerId="LiveId" clId="{1FB1C9D4-C0EC-49AE-9DDB-42642F8CBC5B}" dt="2020-03-02T21:41:56.413" v="187" actId="26606"/>
          <ac:spMkLst>
            <pc:docMk/>
            <pc:sldMk cId="2202574620" sldId="260"/>
            <ac:spMk id="22" creationId="{416DC9EF-092A-4FEF-8A40-0E509CA79855}"/>
          </ac:spMkLst>
        </pc:spChg>
        <pc:spChg chg="add del">
          <ac:chgData name="Šimon Babál" userId="a89ba8ca0e9beb01" providerId="LiveId" clId="{1FB1C9D4-C0EC-49AE-9DDB-42642F8CBC5B}" dt="2020-03-02T21:41:58.044" v="189" actId="26606"/>
          <ac:spMkLst>
            <pc:docMk/>
            <pc:sldMk cId="2202574620" sldId="260"/>
            <ac:spMk id="24" creationId="{290FE681-1E05-478A-89DC-5F7AB37CFD77}"/>
          </ac:spMkLst>
        </pc:spChg>
        <pc:spChg chg="add del">
          <ac:chgData name="Šimon Babál" userId="a89ba8ca0e9beb01" providerId="LiveId" clId="{1FB1C9D4-C0EC-49AE-9DDB-42642F8CBC5B}" dt="2020-03-02T21:41:58.044" v="189" actId="26606"/>
          <ac:spMkLst>
            <pc:docMk/>
            <pc:sldMk cId="2202574620" sldId="260"/>
            <ac:spMk id="26" creationId="{DA140184-EFDE-42B9-8BFF-09E1C733495B}"/>
          </ac:spMkLst>
        </pc:spChg>
        <pc:spChg chg="add del">
          <ac:chgData name="Šimon Babál" userId="a89ba8ca0e9beb01" providerId="LiveId" clId="{1FB1C9D4-C0EC-49AE-9DDB-42642F8CBC5B}" dt="2020-03-02T21:41:59.077" v="191" actId="26606"/>
          <ac:spMkLst>
            <pc:docMk/>
            <pc:sldMk cId="2202574620" sldId="260"/>
            <ac:spMk id="33" creationId="{4609862E-48F9-45AC-8D44-67A0268A7935}"/>
          </ac:spMkLst>
        </pc:spChg>
        <pc:spChg chg="add del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39" creationId="{781BBDC9-2DC6-4959-AC3D-49A5DCB05DA7}"/>
          </ac:spMkLst>
        </pc:spChg>
        <pc:spChg chg="add del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0" creationId="{4B74BB55-8517-4CFE-9389-81D0E6F81F00}"/>
          </ac:spMkLst>
        </pc:spChg>
        <pc:spChg chg="add mod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4" creationId="{DA140184-EFDE-42B9-8BFF-09E1C733495B}"/>
          </ac:spMkLst>
        </pc:spChg>
        <pc:spChg chg="add">
          <ac:chgData name="Šimon Babál" userId="a89ba8ca0e9beb01" providerId="LiveId" clId="{1FB1C9D4-C0EC-49AE-9DDB-42642F8CBC5B}" dt="2020-03-02T23:12:02.892" v="1429" actId="26606"/>
          <ac:spMkLst>
            <pc:docMk/>
            <pc:sldMk cId="2202574620" sldId="260"/>
            <ac:spMk id="49" creationId="{290FE681-1E05-478A-89DC-5F7AB37CFD77}"/>
          </ac:spMkLst>
        </pc:spChg>
        <pc:grpChg chg="add del">
          <ac:chgData name="Šimon Babál" userId="a89ba8ca0e9beb01" providerId="LiveId" clId="{1FB1C9D4-C0EC-49AE-9DDB-42642F8CBC5B}" dt="2020-03-02T21:41:59.077" v="191" actId="26606"/>
          <ac:grpSpMkLst>
            <pc:docMk/>
            <pc:sldMk cId="2202574620" sldId="260"/>
            <ac:grpSpMk id="34" creationId="{C97986E7-0E3C-4F64-886E-935DDCB83AA7}"/>
          </ac:grpSpMkLst>
        </pc:grpChg>
        <pc:grpChg chg="add del">
          <ac:chgData name="Šimon Babál" userId="a89ba8ca0e9beb01" providerId="LiveId" clId="{1FB1C9D4-C0EC-49AE-9DDB-42642F8CBC5B}" dt="2020-03-02T23:12:02.892" v="1429" actId="26606"/>
          <ac:grpSpMkLst>
            <pc:docMk/>
            <pc:sldMk cId="2202574620" sldId="260"/>
            <ac:grpSpMk id="41" creationId="{A3F7C935-E41E-4E8D-91DF-D3BAB9521DF0}"/>
          </ac:grpSpMkLst>
        </pc:grp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0" creationId="{FEB90296-CFE0-401D-9CA3-32966EC4F01D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2" creationId="{08C9B4EE-7611-4ED9-B356-7BDD377C39B0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4" creationId="{4A4F266A-F2F7-47CD-8BBC-E3777E982FD2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6" creationId="{20D69C80-8919-4A32-B897-F2A21F940574}"/>
          </ac:cxnSpMkLst>
        </pc:cxnChg>
        <pc:cxnChg chg="add del">
          <ac:chgData name="Šimon Babál" userId="a89ba8ca0e9beb01" providerId="LiveId" clId="{1FB1C9D4-C0EC-49AE-9DDB-42642F8CBC5B}" dt="2020-03-02T21:41:56.413" v="187" actId="26606"/>
          <ac:cxnSpMkLst>
            <pc:docMk/>
            <pc:sldMk cId="2202574620" sldId="260"/>
            <ac:cxnSpMk id="18" creationId="{F427B072-CC5B-481B-9719-8CD4C54444BE}"/>
          </ac:cxnSpMkLst>
        </pc:cxnChg>
        <pc:cxnChg chg="add del">
          <ac:chgData name="Šimon Babál" userId="a89ba8ca0e9beb01" providerId="LiveId" clId="{1FB1C9D4-C0EC-49AE-9DDB-42642F8CBC5B}" dt="2020-03-02T21:41:58.044" v="189" actId="26606"/>
          <ac:cxnSpMkLst>
            <pc:docMk/>
            <pc:sldMk cId="2202574620" sldId="260"/>
            <ac:cxnSpMk id="25" creationId="{2E2F21DC-5F0E-42CF-B89C-C1E25E175CB8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28" creationId="{FEB90296-CFE0-401D-9CA3-32966EC4F01D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29" creationId="{08C9B4EE-7611-4ED9-B356-7BDD377C39B0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30" creationId="{4A4F266A-F2F7-47CD-8BBC-E3777E982FD2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31" creationId="{20D69C80-8919-4A32-B897-F2A21F940574}"/>
          </ac:cxnSpMkLst>
        </pc:cxnChg>
        <pc:cxnChg chg="add del">
          <ac:chgData name="Šimon Babál" userId="a89ba8ca0e9beb01" providerId="LiveId" clId="{1FB1C9D4-C0EC-49AE-9DDB-42642F8CBC5B}" dt="2020-03-02T21:41:59.077" v="191" actId="26606"/>
          <ac:cxnSpMkLst>
            <pc:docMk/>
            <pc:sldMk cId="2202574620" sldId="260"/>
            <ac:cxnSpMk id="32" creationId="{F427B072-CC5B-481B-9719-8CD4C54444BE}"/>
          </ac:cxnSpMkLst>
        </pc:cxnChg>
        <pc:cxnChg chg="add">
          <ac:chgData name="Šimon Babál" userId="a89ba8ca0e9beb01" providerId="LiveId" clId="{1FB1C9D4-C0EC-49AE-9DDB-42642F8CBC5B}" dt="2020-03-02T23:12:02.892" v="1429" actId="26606"/>
          <ac:cxnSpMkLst>
            <pc:docMk/>
            <pc:sldMk cId="2202574620" sldId="260"/>
            <ac:cxnSpMk id="51" creationId="{2E2F21DC-5F0E-42CF-B89C-C1E25E175CB8}"/>
          </ac:cxnSpMkLst>
        </pc:cxnChg>
      </pc:sldChg>
      <pc:sldChg chg="addSp delSp modSp add modAnim">
        <pc:chgData name="Šimon Babál" userId="a89ba8ca0e9beb01" providerId="LiveId" clId="{1FB1C9D4-C0EC-49AE-9DDB-42642F8CBC5B}" dt="2020-03-03T08:06:59.574" v="1586" actId="1076"/>
        <pc:sldMkLst>
          <pc:docMk/>
          <pc:sldMk cId="2338719579" sldId="261"/>
        </pc:sldMkLst>
        <pc:spChg chg="mod">
          <ac:chgData name="Šimon Babál" userId="a89ba8ca0e9beb01" providerId="LiveId" clId="{1FB1C9D4-C0EC-49AE-9DDB-42642F8CBC5B}" dt="2020-03-02T22:00:49.364" v="235" actId="20577"/>
          <ac:spMkLst>
            <pc:docMk/>
            <pc:sldMk cId="2338719579" sldId="261"/>
            <ac:spMk id="2" creationId="{2F78784B-7262-43C9-B26B-0D6306D7EBB3}"/>
          </ac:spMkLst>
        </pc:spChg>
        <pc:spChg chg="del">
          <ac:chgData name="Šimon Babál" userId="a89ba8ca0e9beb01" providerId="LiveId" clId="{1FB1C9D4-C0EC-49AE-9DDB-42642F8CBC5B}" dt="2020-03-02T22:00:41.560" v="225" actId="478"/>
          <ac:spMkLst>
            <pc:docMk/>
            <pc:sldMk cId="2338719579" sldId="261"/>
            <ac:spMk id="3" creationId="{12EC6DD5-33BF-4F0E-9403-AB1AAC6B44BE}"/>
          </ac:spMkLst>
        </pc:spChg>
        <pc:picChg chg="add mod">
          <ac:chgData name="Šimon Babál" userId="a89ba8ca0e9beb01" providerId="LiveId" clId="{1FB1C9D4-C0EC-49AE-9DDB-42642F8CBC5B}" dt="2020-03-03T08:06:59.574" v="1586" actId="1076"/>
          <ac:picMkLst>
            <pc:docMk/>
            <pc:sldMk cId="2338719579" sldId="261"/>
            <ac:picMk id="4" creationId="{87203479-BA10-4E07-BC4C-D8C7CF1DA256}"/>
          </ac:picMkLst>
        </pc:picChg>
      </pc:sldChg>
      <pc:sldChg chg="addSp modSp add del mod setBg">
        <pc:chgData name="Šimon Babál" userId="a89ba8ca0e9beb01" providerId="LiveId" clId="{1FB1C9D4-C0EC-49AE-9DDB-42642F8CBC5B}" dt="2020-03-02T22:50:04.134" v="756" actId="2696"/>
        <pc:sldMkLst>
          <pc:docMk/>
          <pc:sldMk cId="2360589209" sldId="262"/>
        </pc:sldMkLst>
        <pc:spChg chg="mod">
          <ac:chgData name="Šimon Babál" userId="a89ba8ca0e9beb01" providerId="LiveId" clId="{1FB1C9D4-C0EC-49AE-9DDB-42642F8CBC5B}" dt="2020-03-02T22:22:05.486" v="518" actId="26606"/>
          <ac:spMkLst>
            <pc:docMk/>
            <pc:sldMk cId="2360589209" sldId="262"/>
            <ac:spMk id="2" creationId="{9244FF9C-3972-4CA2-BB73-E8D16875A61D}"/>
          </ac:spMkLst>
        </pc:spChg>
        <pc:spChg chg="mod">
          <ac:chgData name="Šimon Babál" userId="a89ba8ca0e9beb01" providerId="LiveId" clId="{1FB1C9D4-C0EC-49AE-9DDB-42642F8CBC5B}" dt="2020-03-02T22:24:25.341" v="683" actId="20577"/>
          <ac:spMkLst>
            <pc:docMk/>
            <pc:sldMk cId="2360589209" sldId="262"/>
            <ac:spMk id="3" creationId="{EC573008-AB5F-44A5-A9E3-2FD887280162}"/>
          </ac:spMkLst>
        </pc:spChg>
        <pc:spChg chg="add">
          <ac:chgData name="Šimon Babál" userId="a89ba8ca0e9beb01" providerId="LiveId" clId="{1FB1C9D4-C0EC-49AE-9DDB-42642F8CBC5B}" dt="2020-03-02T22:22:05.486" v="518" actId="26606"/>
          <ac:spMkLst>
            <pc:docMk/>
            <pc:sldMk cId="2360589209" sldId="262"/>
            <ac:spMk id="15" creationId="{7509B08A-C1EC-478C-86AF-60ADE06D9BBB}"/>
          </ac:spMkLst>
        </pc:spChg>
        <pc:spChg chg="add">
          <ac:chgData name="Šimon Babál" userId="a89ba8ca0e9beb01" providerId="LiveId" clId="{1FB1C9D4-C0EC-49AE-9DDB-42642F8CBC5B}" dt="2020-03-02T22:22:05.486" v="518" actId="26606"/>
          <ac:spMkLst>
            <pc:docMk/>
            <pc:sldMk cId="2360589209" sldId="262"/>
            <ac:spMk id="17" creationId="{221CC330-4259-4C32-BF8B-5FE13FFABB3A}"/>
          </ac:spMkLst>
        </pc:spChg>
        <pc:grpChg chg="add">
          <ac:chgData name="Šimon Babál" userId="a89ba8ca0e9beb01" providerId="LiveId" clId="{1FB1C9D4-C0EC-49AE-9DDB-42642F8CBC5B}" dt="2020-03-02T22:22:05.486" v="518" actId="26606"/>
          <ac:grpSpMkLst>
            <pc:docMk/>
            <pc:sldMk cId="2360589209" sldId="262"/>
            <ac:grpSpMk id="8" creationId="{6CC7770B-E4E1-42D6-9437-DAA4A3A9E659}"/>
          </ac:grpSpMkLst>
        </pc:grpChg>
      </pc:sldChg>
      <pc:sldChg chg="addSp delSp modSp add addCm delCm modNotesTx">
        <pc:chgData name="Šimon Babál" userId="a89ba8ca0e9beb01" providerId="LiveId" clId="{1FB1C9D4-C0EC-49AE-9DDB-42642F8CBC5B}" dt="2020-03-03T08:35:46.742" v="1646" actId="20577"/>
        <pc:sldMkLst>
          <pc:docMk/>
          <pc:sldMk cId="2679547612" sldId="263"/>
        </pc:sldMkLst>
        <pc:spChg chg="mod">
          <ac:chgData name="Šimon Babál" userId="a89ba8ca0e9beb01" providerId="LiveId" clId="{1FB1C9D4-C0EC-49AE-9DDB-42642F8CBC5B}" dt="2020-03-02T22:59:16.549" v="1087" actId="20577"/>
          <ac:spMkLst>
            <pc:docMk/>
            <pc:sldMk cId="2679547612" sldId="263"/>
            <ac:spMk id="2" creationId="{CEE10A02-475D-4D71-A634-AE1A7EDA11E6}"/>
          </ac:spMkLst>
        </pc:spChg>
        <pc:spChg chg="add del mod">
          <ac:chgData name="Šimon Babál" userId="a89ba8ca0e9beb01" providerId="LiveId" clId="{1FB1C9D4-C0EC-49AE-9DDB-42642F8CBC5B}" dt="2020-03-02T22:58:46.388" v="1068" actId="478"/>
          <ac:spMkLst>
            <pc:docMk/>
            <pc:sldMk cId="2679547612" sldId="263"/>
            <ac:spMk id="7" creationId="{626AC355-F893-4211-BD5D-A3A93C6CD50B}"/>
          </ac:spMkLst>
        </pc:spChg>
        <pc:spChg chg="add del mod">
          <ac:chgData name="Šimon Babál" userId="a89ba8ca0e9beb01" providerId="LiveId" clId="{1FB1C9D4-C0EC-49AE-9DDB-42642F8CBC5B}" dt="2020-03-02T22:58:44.655" v="1067" actId="478"/>
          <ac:spMkLst>
            <pc:docMk/>
            <pc:sldMk cId="2679547612" sldId="263"/>
            <ac:spMk id="8" creationId="{B84FF48E-C706-40C6-AE68-78848B5F80B3}"/>
          </ac:spMkLst>
        </pc:spChg>
        <pc:picChg chg="add mod">
          <ac:chgData name="Šimon Babál" userId="a89ba8ca0e9beb01" providerId="LiveId" clId="{1FB1C9D4-C0EC-49AE-9DDB-42642F8CBC5B}" dt="2020-03-02T22:59:00.295" v="1072" actId="1076"/>
          <ac:picMkLst>
            <pc:docMk/>
            <pc:sldMk cId="2679547612" sldId="263"/>
            <ac:picMk id="4" creationId="{93B9804C-B453-4449-A666-9B21F503A0D8}"/>
          </ac:picMkLst>
        </pc:picChg>
        <pc:picChg chg="add del">
          <ac:chgData name="Šimon Babál" userId="a89ba8ca0e9beb01" providerId="LiveId" clId="{1FB1C9D4-C0EC-49AE-9DDB-42642F8CBC5B}" dt="2020-03-02T22:36:50.608" v="716" actId="478"/>
          <ac:picMkLst>
            <pc:docMk/>
            <pc:sldMk cId="2679547612" sldId="263"/>
            <ac:picMk id="5" creationId="{8701DC3C-8102-4026-B5AF-AD2146EC0477}"/>
          </ac:picMkLst>
        </pc:picChg>
        <pc:picChg chg="add del mod">
          <ac:chgData name="Šimon Babál" userId="a89ba8ca0e9beb01" providerId="LiveId" clId="{1FB1C9D4-C0EC-49AE-9DDB-42642F8CBC5B}" dt="2020-03-02T22:58:26.144" v="1064" actId="478"/>
          <ac:picMkLst>
            <pc:docMk/>
            <pc:sldMk cId="2679547612" sldId="263"/>
            <ac:picMk id="6" creationId="{24E88757-A7FC-4FBA-86CB-A39CE4103D82}"/>
          </ac:picMkLst>
        </pc:picChg>
        <pc:picChg chg="add mod">
          <ac:chgData name="Šimon Babál" userId="a89ba8ca0e9beb01" providerId="LiveId" clId="{1FB1C9D4-C0EC-49AE-9DDB-42642F8CBC5B}" dt="2020-03-02T23:06:57.816" v="1415" actId="1076"/>
          <ac:picMkLst>
            <pc:docMk/>
            <pc:sldMk cId="2679547612" sldId="263"/>
            <ac:picMk id="9" creationId="{A3BD46B9-6C33-4FFC-9D7C-5EC4960152C4}"/>
          </ac:picMkLst>
        </pc:picChg>
      </pc:sldChg>
      <pc:sldChg chg="addSp delSp modSp add modNotesTx">
        <pc:chgData name="Šimon Babál" userId="a89ba8ca0e9beb01" providerId="LiveId" clId="{1FB1C9D4-C0EC-49AE-9DDB-42642F8CBC5B}" dt="2020-03-02T22:58:12.127" v="1063" actId="478"/>
        <pc:sldMkLst>
          <pc:docMk/>
          <pc:sldMk cId="1784067959" sldId="264"/>
        </pc:sldMkLst>
        <pc:spChg chg="mod">
          <ac:chgData name="Šimon Babál" userId="a89ba8ca0e9beb01" providerId="LiveId" clId="{1FB1C9D4-C0EC-49AE-9DDB-42642F8CBC5B}" dt="2020-03-02T22:50:38.324" v="761" actId="1076"/>
          <ac:spMkLst>
            <pc:docMk/>
            <pc:sldMk cId="1784067959" sldId="264"/>
            <ac:spMk id="2" creationId="{3EF814CF-2857-4E11-B578-0D3258C4B52E}"/>
          </ac:spMkLst>
        </pc:spChg>
        <pc:spChg chg="del">
          <ac:chgData name="Šimon Babál" userId="a89ba8ca0e9beb01" providerId="LiveId" clId="{1FB1C9D4-C0EC-49AE-9DDB-42642F8CBC5B}" dt="2020-03-02T22:58:12.127" v="1063" actId="478"/>
          <ac:spMkLst>
            <pc:docMk/>
            <pc:sldMk cId="1784067959" sldId="264"/>
            <ac:spMk id="3" creationId="{791C0998-32BD-4EEB-8B01-9DB237E29075}"/>
          </ac:spMkLst>
        </pc:spChg>
        <pc:picChg chg="add mod">
          <ac:chgData name="Šimon Babál" userId="a89ba8ca0e9beb01" providerId="LiveId" clId="{1FB1C9D4-C0EC-49AE-9DDB-42642F8CBC5B}" dt="2020-03-02T22:53:18.047" v="768" actId="1076"/>
          <ac:picMkLst>
            <pc:docMk/>
            <pc:sldMk cId="1784067959" sldId="264"/>
            <ac:picMk id="4" creationId="{988710C5-FD40-42E4-960B-3AC819804920}"/>
          </ac:picMkLst>
        </pc:picChg>
        <pc:picChg chg="add mod">
          <ac:chgData name="Šimon Babál" userId="a89ba8ca0e9beb01" providerId="LiveId" clId="{1FB1C9D4-C0EC-49AE-9DDB-42642F8CBC5B}" dt="2020-03-02T22:57:25.355" v="999" actId="14100"/>
          <ac:picMkLst>
            <pc:docMk/>
            <pc:sldMk cId="1784067959" sldId="264"/>
            <ac:picMk id="5" creationId="{54295B4F-3399-4AD7-AE82-104FD716B66D}"/>
          </ac:picMkLst>
        </pc:picChg>
        <pc:picChg chg="add mod">
          <ac:chgData name="Šimon Babál" userId="a89ba8ca0e9beb01" providerId="LiveId" clId="{1FB1C9D4-C0EC-49AE-9DDB-42642F8CBC5B}" dt="2020-03-02T22:57:31.196" v="1002" actId="14100"/>
          <ac:picMkLst>
            <pc:docMk/>
            <pc:sldMk cId="1784067959" sldId="264"/>
            <ac:picMk id="6" creationId="{6E210D04-F50D-4A6D-BAF7-73B14B14C33B}"/>
          </ac:picMkLst>
        </pc:picChg>
      </pc:sldChg>
      <pc:sldChg chg="addSp delSp modSp add modNotesTx">
        <pc:chgData name="Šimon Babál" userId="a89ba8ca0e9beb01" providerId="LiveId" clId="{1FB1C9D4-C0EC-49AE-9DDB-42642F8CBC5B}" dt="2020-03-03T08:34:20.422" v="1644" actId="20577"/>
        <pc:sldMkLst>
          <pc:docMk/>
          <pc:sldMk cId="4228095919" sldId="265"/>
        </pc:sldMkLst>
        <pc:spChg chg="mod">
          <ac:chgData name="Šimon Babál" userId="a89ba8ca0e9beb01" providerId="LiveId" clId="{1FB1C9D4-C0EC-49AE-9DDB-42642F8CBC5B}" dt="2020-03-03T08:33:11.644" v="1641" actId="20577"/>
          <ac:spMkLst>
            <pc:docMk/>
            <pc:sldMk cId="4228095919" sldId="265"/>
            <ac:spMk id="2" creationId="{63366847-5452-4EB1-BF72-57379821A400}"/>
          </ac:spMkLst>
        </pc:spChg>
        <pc:spChg chg="del">
          <ac:chgData name="Šimon Babál" userId="a89ba8ca0e9beb01" providerId="LiveId" clId="{1FB1C9D4-C0EC-49AE-9DDB-42642F8CBC5B}" dt="2020-03-03T08:05:58.825" v="1546" actId="478"/>
          <ac:spMkLst>
            <pc:docMk/>
            <pc:sldMk cId="4228095919" sldId="265"/>
            <ac:spMk id="3" creationId="{5902FAB2-DC6F-482C-A6AA-BDDD126BACE5}"/>
          </ac:spMkLst>
        </pc:spChg>
        <pc:picChg chg="add mod">
          <ac:chgData name="Šimon Babál" userId="a89ba8ca0e9beb01" providerId="LiveId" clId="{1FB1C9D4-C0EC-49AE-9DDB-42642F8CBC5B}" dt="2020-03-03T08:05:47.116" v="1545" actId="1076"/>
          <ac:picMkLst>
            <pc:docMk/>
            <pc:sldMk cId="4228095919" sldId="265"/>
            <ac:picMk id="4" creationId="{F98E222C-39D6-4F2B-8AB5-14BC4A4397E3}"/>
          </ac:picMkLst>
        </pc:picChg>
        <pc:picChg chg="add mod">
          <ac:chgData name="Šimon Babál" userId="a89ba8ca0e9beb01" providerId="LiveId" clId="{1FB1C9D4-C0EC-49AE-9DDB-42642F8CBC5B}" dt="2020-03-03T08:33:14.919" v="1642" actId="1076"/>
          <ac:picMkLst>
            <pc:docMk/>
            <pc:sldMk cId="4228095919" sldId="265"/>
            <ac:picMk id="5" creationId="{4826393D-FF64-4319-91BD-7B91B13DE967}"/>
          </ac:picMkLst>
        </pc:picChg>
        <pc:picChg chg="add mod">
          <ac:chgData name="Šimon Babál" userId="a89ba8ca0e9beb01" providerId="LiveId" clId="{1FB1C9D4-C0EC-49AE-9DDB-42642F8CBC5B}" dt="2020-03-03T08:05:38.601" v="1543" actId="1076"/>
          <ac:picMkLst>
            <pc:docMk/>
            <pc:sldMk cId="4228095919" sldId="265"/>
            <ac:picMk id="6" creationId="{C6D2BB60-945C-4A84-8579-6F139CA797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A4A79-163C-41AF-93A8-40E55156340C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1652C-D706-4F4F-A484-E7452E84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Budem</a:t>
            </a:r>
            <a:r>
              <a:rPr lang="en-US" dirty="0"/>
              <a:t> </a:t>
            </a:r>
            <a:r>
              <a:rPr lang="en-US" dirty="0" err="1"/>
              <a:t>pouzivat</a:t>
            </a:r>
            <a:r>
              <a:rPr lang="en-US" dirty="0"/>
              <a:t> Python a OpenCV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652C-D706-4F4F-A484-E7452E847C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jepredmetom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skúmania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približne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1975.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Komplikovanejšie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však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polyfónnejhudbe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ktorej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transkripcia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začala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skúmať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1990.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tomto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jepotrebné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oddeliť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jednotlivé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homofónne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zložky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mimoriadne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zložité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Naj-komplikovanejšie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oddeliť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nachádzajú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ťažkosa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určuje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končí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ďalší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začína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Najrozsiahlejšiu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analýzu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tejto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oblastispravil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Klapuri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2004 [5],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podľa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ktorého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jednotlivé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tóny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možné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oddeliť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viac-násobnými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odhadmiF0z audio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krivky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pričomF0je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najnižšia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vlnová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dĺžka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najnižšiafrekvencia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periodickom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priebehu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Problém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však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tom,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týmto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odhadovanímvieme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detegovať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výšku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tónu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časová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dĺžka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zostane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neznáma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zistenietrvania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tónu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potrebné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analyzovať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rytmus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danej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hudby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nájdenie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pravi-delnosti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striedaní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dĺžok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jednotlivých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tónov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Tieto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techniky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však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zďaleka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súdokonalé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postačujúce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dokonalú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transkripciu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pretože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nezaručujú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správne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fungo-vanie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rôznych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šumoch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zmene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rytmu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hudbe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/>
              <a:t>Kinnect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652C-D706-4F4F-A484-E7452E847C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Suteparu</a:t>
            </a:r>
            <a:r>
              <a:rPr lang="sk-SK" dirty="0"/>
              <a:t>k 2013 – pravdepodobne diplomovka, ale mam len vedecky </a:t>
            </a:r>
            <a:r>
              <a:rPr lang="sk-SK" dirty="0" err="1"/>
              <a:t>clanok</a:t>
            </a:r>
            <a:r>
              <a:rPr lang="sk-SK" dirty="0"/>
              <a:t> (</a:t>
            </a:r>
            <a:r>
              <a:rPr lang="sk-SK" dirty="0" err="1"/>
              <a:t>thajsko</a:t>
            </a:r>
            <a:r>
              <a:rPr lang="sk-SK" dirty="0"/>
              <a:t>)</a:t>
            </a:r>
          </a:p>
          <a:p>
            <a:r>
              <a:rPr lang="sk-SK" dirty="0" err="1"/>
              <a:t>Akbari</a:t>
            </a:r>
            <a:r>
              <a:rPr lang="sk-SK" dirty="0"/>
              <a:t> 2015 – diplomovka - (kanada)</a:t>
            </a:r>
          </a:p>
          <a:p>
            <a:r>
              <a:rPr lang="sk-SK" dirty="0" err="1"/>
              <a:t>Mccaffrey</a:t>
            </a:r>
            <a:r>
              <a:rPr lang="sk-SK" dirty="0"/>
              <a:t> 2017 – </a:t>
            </a:r>
            <a:r>
              <a:rPr lang="sk-SK" dirty="0" err="1"/>
              <a:t>dizertacka</a:t>
            </a:r>
            <a:r>
              <a:rPr lang="sk-SK" dirty="0"/>
              <a:t> – (</a:t>
            </a:r>
            <a:r>
              <a:rPr lang="sk-SK" dirty="0" err="1"/>
              <a:t>dublin</a:t>
            </a:r>
            <a:r>
              <a:rPr lang="sk-SK" dirty="0"/>
              <a:t> - </a:t>
            </a:r>
            <a:r>
              <a:rPr lang="sk-SK" dirty="0" err="1"/>
              <a:t>irsko</a:t>
            </a:r>
            <a:r>
              <a:rPr lang="sk-SK" dirty="0"/>
              <a:t>) </a:t>
            </a:r>
          </a:p>
          <a:p>
            <a:r>
              <a:rPr lang="sk-SK" dirty="0"/>
              <a:t>Len dve sa </a:t>
            </a:r>
            <a:r>
              <a:rPr lang="sk-SK" dirty="0" err="1"/>
              <a:t>zaoberaju</a:t>
            </a:r>
            <a:r>
              <a:rPr lang="sk-SK" dirty="0"/>
              <a:t> transkripciou, </a:t>
            </a:r>
            <a:r>
              <a:rPr lang="sk-SK" dirty="0" err="1"/>
              <a:t>Suteparuk</a:t>
            </a:r>
            <a:r>
              <a:rPr lang="sk-SK" dirty="0"/>
              <a:t> sa </a:t>
            </a:r>
            <a:r>
              <a:rPr lang="sk-SK" dirty="0" err="1"/>
              <a:t>zaobera</a:t>
            </a:r>
            <a:r>
              <a:rPr lang="sk-SK" dirty="0"/>
              <a:t> iba detekciou</a:t>
            </a:r>
          </a:p>
          <a:p>
            <a:r>
              <a:rPr lang="sk-SK" dirty="0" err="1"/>
              <a:t>Zakladnym</a:t>
            </a:r>
            <a:r>
              <a:rPr lang="sk-SK" dirty="0"/>
              <a:t> </a:t>
            </a:r>
            <a:r>
              <a:rPr lang="sk-SK" dirty="0" err="1"/>
              <a:t>problemom</a:t>
            </a:r>
            <a:r>
              <a:rPr lang="sk-SK" dirty="0"/>
              <a:t> je rozpoznanie bielych </a:t>
            </a:r>
            <a:r>
              <a:rPr lang="sk-SK" dirty="0" err="1"/>
              <a:t>klaves</a:t>
            </a:r>
            <a:r>
              <a:rPr lang="sk-SK" dirty="0"/>
              <a:t> a </a:t>
            </a:r>
            <a:r>
              <a:rPr lang="sk-SK" dirty="0" err="1"/>
              <a:t>odstranenie</a:t>
            </a:r>
            <a:r>
              <a:rPr lang="sk-SK" dirty="0"/>
              <a:t> </a:t>
            </a:r>
            <a:r>
              <a:rPr lang="sk-SK" dirty="0" err="1"/>
              <a:t>ruk</a:t>
            </a:r>
            <a:r>
              <a:rPr lang="sk-SK" dirty="0"/>
              <a:t>, </a:t>
            </a:r>
            <a:r>
              <a:rPr lang="sk-SK" dirty="0" err="1"/>
              <a:t>pretoze</a:t>
            </a:r>
            <a:r>
              <a:rPr lang="sk-SK" dirty="0"/>
              <a:t> to,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tam ruky </a:t>
            </a:r>
            <a:r>
              <a:rPr lang="sk-SK" dirty="0" err="1"/>
              <a:t>neznamena</a:t>
            </a:r>
            <a:r>
              <a:rPr lang="sk-SK" dirty="0"/>
              <a:t>,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klavesy</a:t>
            </a:r>
            <a:r>
              <a:rPr lang="sk-SK" dirty="0"/>
              <a:t> aj </a:t>
            </a:r>
            <a:r>
              <a:rPr lang="sk-SK" dirty="0" err="1"/>
              <a:t>stlacene</a:t>
            </a:r>
            <a:endParaRPr lang="en-US" dirty="0"/>
          </a:p>
          <a:p>
            <a:r>
              <a:rPr lang="en-US" dirty="0" err="1"/>
              <a:t>Dalsim</a:t>
            </a:r>
            <a:r>
              <a:rPr lang="en-US" dirty="0"/>
              <a:t> </a:t>
            </a:r>
            <a:r>
              <a:rPr lang="en-US" dirty="0" err="1"/>
              <a:t>problemom</a:t>
            </a:r>
            <a:r>
              <a:rPr lang="en-US" dirty="0"/>
              <a:t> je </a:t>
            </a:r>
            <a:r>
              <a:rPr lang="en-US" dirty="0" err="1"/>
              <a:t>rozpoznanie</a:t>
            </a:r>
            <a:r>
              <a:rPr lang="en-US" dirty="0"/>
              <a:t> </a:t>
            </a:r>
            <a:r>
              <a:rPr lang="en-US" dirty="0" err="1"/>
              <a:t>bielych</a:t>
            </a:r>
            <a:r>
              <a:rPr lang="en-US" dirty="0"/>
              <a:t> </a:t>
            </a:r>
            <a:r>
              <a:rPr lang="en-US" dirty="0" err="1"/>
              <a:t>klaves</a:t>
            </a:r>
            <a:endParaRPr lang="en-US" dirty="0"/>
          </a:p>
          <a:p>
            <a:r>
              <a:rPr lang="en-US" dirty="0" err="1"/>
              <a:t>Vysvetlit</a:t>
            </a:r>
            <a:r>
              <a:rPr lang="en-US" dirty="0"/>
              <a:t>, </a:t>
            </a:r>
            <a:r>
              <a:rPr lang="en-US" dirty="0" err="1"/>
              <a:t>zakladne</a:t>
            </a:r>
            <a:r>
              <a:rPr lang="en-US" dirty="0"/>
              <a:t> </a:t>
            </a:r>
            <a:r>
              <a:rPr lang="en-US" dirty="0" err="1"/>
              <a:t>postupy</a:t>
            </a:r>
            <a:r>
              <a:rPr lang="en-US" dirty="0"/>
              <a:t> – prahovanie, </a:t>
            </a:r>
            <a:r>
              <a:rPr lang="en-US" dirty="0" err="1"/>
              <a:t>najnenie</a:t>
            </a:r>
            <a:r>
              <a:rPr lang="en-US" dirty="0"/>
              <a:t> </a:t>
            </a:r>
            <a:r>
              <a:rPr lang="en-US" dirty="0" err="1"/>
              <a:t>kontur</a:t>
            </a:r>
            <a:r>
              <a:rPr lang="en-US" dirty="0"/>
              <a:t>, </a:t>
            </a:r>
            <a:r>
              <a:rPr lang="en-US" dirty="0" err="1"/>
              <a:t>rozdiely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snimkami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652C-D706-4F4F-A484-E7452E847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7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MATLAB</a:t>
            </a:r>
          </a:p>
          <a:p>
            <a:r>
              <a:rPr lang="sk-SK" dirty="0" err="1"/>
              <a:t>Trenovanie</a:t>
            </a:r>
            <a:r>
              <a:rPr lang="sk-SK" dirty="0"/>
              <a:t> farby </a:t>
            </a:r>
            <a:r>
              <a:rPr lang="sk-SK" dirty="0" err="1"/>
              <a:t>pokozky</a:t>
            </a:r>
            <a:r>
              <a:rPr lang="sk-SK" dirty="0"/>
              <a:t> z 10 </a:t>
            </a:r>
            <a:r>
              <a:rPr lang="sk-SK" dirty="0" err="1"/>
              <a:t>snimkov</a:t>
            </a:r>
            <a:endParaRPr lang="sk-SK" dirty="0"/>
          </a:p>
          <a:p>
            <a:r>
              <a:rPr lang="sk-SK" dirty="0"/>
              <a:t>Len detekcia a </a:t>
            </a:r>
            <a:r>
              <a:rPr lang="sk-SK" dirty="0" err="1"/>
              <a:t>ziadna</a:t>
            </a:r>
            <a:r>
              <a:rPr lang="sk-SK" dirty="0"/>
              <a:t> transkripcia</a:t>
            </a:r>
          </a:p>
          <a:p>
            <a:r>
              <a:rPr lang="sk-SK" dirty="0" err="1"/>
              <a:t>Problemom</a:t>
            </a:r>
            <a:r>
              <a:rPr lang="sk-SK" dirty="0"/>
              <a:t> </a:t>
            </a:r>
            <a:r>
              <a:rPr lang="sk-SK" dirty="0" err="1"/>
              <a:t>su</a:t>
            </a:r>
            <a:r>
              <a:rPr lang="sk-SK" dirty="0"/>
              <a:t> </a:t>
            </a:r>
            <a:r>
              <a:rPr lang="sk-SK" dirty="0" err="1"/>
              <a:t>falosne</a:t>
            </a:r>
            <a:r>
              <a:rPr lang="sk-SK" dirty="0"/>
              <a:t> </a:t>
            </a:r>
            <a:r>
              <a:rPr lang="sk-SK" dirty="0" err="1"/>
              <a:t>stlacenia</a:t>
            </a:r>
            <a:r>
              <a:rPr lang="sk-SK" dirty="0"/>
              <a:t>, </a:t>
            </a:r>
            <a:r>
              <a:rPr lang="sk-SK" dirty="0" err="1"/>
              <a:t>cize</a:t>
            </a:r>
            <a:r>
              <a:rPr lang="sk-SK" dirty="0"/>
              <a:t> </a:t>
            </a:r>
            <a:r>
              <a:rPr lang="sk-SK" dirty="0" err="1"/>
              <a:t>nespravne</a:t>
            </a:r>
            <a:r>
              <a:rPr lang="sk-SK" dirty="0"/>
              <a:t> detegovanie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652C-D706-4F4F-A484-E7452E847C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4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C-</a:t>
            </a:r>
            <a:r>
              <a:rPr lang="sk-SK" dirty="0" err="1"/>
              <a:t>Sharp</a:t>
            </a:r>
            <a:r>
              <a:rPr lang="en-US" dirty="0"/>
              <a:t>, </a:t>
            </a:r>
            <a:r>
              <a:rPr lang="en-US" dirty="0" err="1"/>
              <a:t>Toub.Sound.Midi</a:t>
            </a:r>
            <a:endParaRPr lang="sk-SK" dirty="0"/>
          </a:p>
          <a:p>
            <a:r>
              <a:rPr lang="sk-SK" dirty="0" err="1"/>
              <a:t>Neodstranovanie</a:t>
            </a:r>
            <a:r>
              <a:rPr lang="sk-SK" dirty="0"/>
              <a:t> len </a:t>
            </a:r>
            <a:r>
              <a:rPr lang="sk-SK" dirty="0" err="1"/>
              <a:t>samotnych</a:t>
            </a:r>
            <a:r>
              <a:rPr lang="sk-SK" dirty="0"/>
              <a:t> prstov/</a:t>
            </a:r>
            <a:r>
              <a:rPr lang="sk-SK" dirty="0" err="1"/>
              <a:t>ruk</a:t>
            </a:r>
            <a:r>
              <a:rPr lang="sk-SK" dirty="0"/>
              <a:t>, ale </a:t>
            </a:r>
            <a:r>
              <a:rPr lang="sk-SK" dirty="0" err="1"/>
              <a:t>odstranovanie</a:t>
            </a:r>
            <a:r>
              <a:rPr lang="sk-SK" dirty="0"/>
              <a:t> </a:t>
            </a:r>
            <a:r>
              <a:rPr lang="sk-SK" dirty="0" err="1"/>
              <a:t>celych</a:t>
            </a:r>
            <a:r>
              <a:rPr lang="sk-SK" dirty="0"/>
              <a:t> </a:t>
            </a:r>
            <a:r>
              <a:rPr lang="sk-SK" dirty="0" err="1"/>
              <a:t>obdlznikov</a:t>
            </a:r>
            <a:endParaRPr lang="sk-SK" dirty="0"/>
          </a:p>
          <a:p>
            <a:r>
              <a:rPr lang="sk-SK" dirty="0"/>
              <a:t>Spravil </a:t>
            </a:r>
            <a:r>
              <a:rPr lang="sk-SK" dirty="0" err="1"/>
              <a:t>analyzu</a:t>
            </a:r>
            <a:r>
              <a:rPr lang="sk-SK" dirty="0"/>
              <a:t> </a:t>
            </a:r>
            <a:r>
              <a:rPr lang="sk-SK" dirty="0" err="1"/>
              <a:t>uspesnosti</a:t>
            </a:r>
            <a:r>
              <a:rPr lang="sk-SK" dirty="0"/>
              <a:t> uhlov kamery, </a:t>
            </a:r>
            <a:r>
              <a:rPr lang="sk-SK" dirty="0" err="1"/>
              <a:t>cize</a:t>
            </a:r>
            <a:r>
              <a:rPr lang="sk-SK" dirty="0"/>
              <a:t> vedeli by sme cely </a:t>
            </a:r>
            <a:r>
              <a:rPr lang="sk-SK" dirty="0" err="1"/>
              <a:t>system</a:t>
            </a:r>
            <a:r>
              <a:rPr lang="sk-SK" dirty="0"/>
              <a:t> </a:t>
            </a:r>
            <a:r>
              <a:rPr lang="sk-SK" dirty="0" err="1"/>
              <a:t>vylepsit</a:t>
            </a:r>
            <a:r>
              <a:rPr lang="sk-SK" dirty="0"/>
              <a:t> </a:t>
            </a:r>
            <a:r>
              <a:rPr lang="sk-SK" dirty="0" err="1"/>
              <a:t>pouzitim</a:t>
            </a:r>
            <a:r>
              <a:rPr lang="sk-SK" dirty="0"/>
              <a:t> </a:t>
            </a:r>
            <a:r>
              <a:rPr lang="sk-SK" dirty="0" err="1"/>
              <a:t>viacerych</a:t>
            </a:r>
            <a:r>
              <a:rPr lang="sk-SK" dirty="0"/>
              <a:t> kamier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652C-D706-4F4F-A484-E7452E847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4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C++/OpenCV,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Midifile</a:t>
            </a:r>
            <a:r>
              <a:rPr lang="en-US" dirty="0"/>
              <a:t> – </a:t>
            </a:r>
            <a:r>
              <a:rPr lang="en-US" dirty="0" err="1"/>
              <a:t>najblizsie</a:t>
            </a:r>
            <a:r>
              <a:rPr lang="en-US" dirty="0"/>
              <a:t> </a:t>
            </a:r>
            <a:r>
              <a:rPr lang="en-US" dirty="0" err="1"/>
              <a:t>mojej</a:t>
            </a:r>
            <a:r>
              <a:rPr lang="en-US" dirty="0"/>
              <a:t> </a:t>
            </a:r>
            <a:r>
              <a:rPr lang="en-US" dirty="0" err="1"/>
              <a:t>implementacii</a:t>
            </a:r>
            <a:endParaRPr lang="en-US" dirty="0"/>
          </a:p>
          <a:p>
            <a:r>
              <a:rPr lang="en-US" dirty="0" err="1"/>
              <a:t>Vytvorenie</a:t>
            </a:r>
            <a:r>
              <a:rPr lang="en-US" dirty="0"/>
              <a:t> not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musescore</a:t>
            </a:r>
            <a:endParaRPr lang="en-US" dirty="0"/>
          </a:p>
          <a:p>
            <a:endParaRPr lang="en-US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652C-D706-4F4F-A484-E7452E847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6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zI7bAeCvxuo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I7bAeCvxu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F5A592-E463-430D-B5BF-C2D876CAB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Rozpoznanie tónov hry na klavíri</a:t>
            </a:r>
            <a:br>
              <a:rPr lang="pl-PL" b="1" dirty="0"/>
            </a:b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855F452-0AF2-48FD-A655-9641D05E2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062272"/>
            <a:ext cx="6400800" cy="1947333"/>
          </a:xfrm>
        </p:spPr>
        <p:txBody>
          <a:bodyPr/>
          <a:lstStyle/>
          <a:p>
            <a:r>
              <a:rPr lang="en-US" dirty="0" err="1"/>
              <a:t>Preh</a:t>
            </a:r>
            <a:r>
              <a:rPr lang="sk-SK" dirty="0"/>
              <a:t>ľad problematiky</a:t>
            </a:r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F73586C-F50C-443C-B958-53FFF58C07EB}"/>
              </a:ext>
            </a:extLst>
          </p:cNvPr>
          <p:cNvSpPr txBox="1"/>
          <p:nvPr/>
        </p:nvSpPr>
        <p:spPr>
          <a:xfrm>
            <a:off x="8685212" y="636161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Šimon Babal, 2020, FMFI UK</a:t>
            </a:r>
            <a:endParaRPr lang="en-US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36ACE18-AB48-4D4F-8B2F-80925297A396}"/>
              </a:ext>
            </a:extLst>
          </p:cNvPr>
          <p:cNvSpPr txBox="1"/>
          <p:nvPr/>
        </p:nvSpPr>
        <p:spPr>
          <a:xfrm>
            <a:off x="684212" y="3666606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Školiteľka: RNDr. Paula </a:t>
            </a:r>
            <a:r>
              <a:rPr lang="sk-SK" dirty="0" err="1"/>
              <a:t>Štancelová</a:t>
            </a:r>
            <a:r>
              <a:rPr lang="sk-S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0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5E4E436-2DB9-456B-8809-4FFED0FF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dirty="0" err="1"/>
              <a:t>Anot</a:t>
            </a:r>
            <a:r>
              <a:rPr lang="sk-SK" sz="5200" dirty="0" err="1"/>
              <a:t>ácia</a:t>
            </a:r>
            <a:endParaRPr lang="en-US" sz="5200" dirty="0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ástupný objekt pre obsah 2">
            <a:extLst>
              <a:ext uri="{FF2B5EF4-FFF2-40B4-BE49-F238E27FC236}">
                <a16:creationId xmlns:a16="http://schemas.microsoft.com/office/drawing/2014/main" id="{FA948AB8-91C1-438E-9E59-03D0024F1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651" y="685800"/>
            <a:ext cx="4878959" cy="46037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Prehľad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metód</a:t>
            </a:r>
            <a:r>
              <a:rPr lang="en-US" dirty="0">
                <a:solidFill>
                  <a:schemeClr val="tx1"/>
                </a:solidFill>
              </a:rPr>
              <a:t> pre </a:t>
            </a:r>
            <a:r>
              <a:rPr lang="en-US" dirty="0" err="1">
                <a:solidFill>
                  <a:schemeClr val="tx1"/>
                </a:solidFill>
              </a:rPr>
              <a:t>efektívnu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detekciu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stlačených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kláves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klavíri</a:t>
            </a:r>
            <a:r>
              <a:rPr lang="en-US" dirty="0">
                <a:solidFill>
                  <a:schemeClr val="tx1"/>
                </a:solidFill>
              </a:rPr>
              <a:t> v </a:t>
            </a:r>
            <a:r>
              <a:rPr lang="en-US" dirty="0" err="1">
                <a:solidFill>
                  <a:schemeClr val="tx1"/>
                </a:solidFill>
              </a:rPr>
              <a:t>kombinácií</a:t>
            </a:r>
            <a:r>
              <a:rPr lang="en-US" dirty="0">
                <a:solidFill>
                  <a:schemeClr val="tx1"/>
                </a:solidFill>
              </a:rPr>
              <a:t> s </a:t>
            </a:r>
            <a:r>
              <a:rPr lang="en-US" dirty="0" err="1">
                <a:solidFill>
                  <a:schemeClr val="tx1"/>
                </a:solidFill>
              </a:rPr>
              <a:t>použitím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rôznych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existujúcich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dostupných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technológií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Analýza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možností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detekcie</a:t>
            </a:r>
            <a:r>
              <a:rPr lang="en-US" dirty="0">
                <a:solidFill>
                  <a:schemeClr val="tx1"/>
                </a:solidFill>
              </a:rPr>
              <a:t> v </a:t>
            </a:r>
            <a:r>
              <a:rPr lang="en-US" dirty="0" err="1">
                <a:solidFill>
                  <a:schemeClr val="tx1"/>
                </a:solidFill>
              </a:rPr>
              <a:t>reálnom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čase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Rozpoznanie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tónov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základe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detekcie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stlačených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kláves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sk-SK" dirty="0">
                <a:solidFill>
                  <a:schemeClr val="tx1"/>
                </a:solidFill>
              </a:rPr>
              <a:t>Export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rozpoznaných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tónov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štandardizovaných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formátov</a:t>
            </a:r>
            <a:r>
              <a:rPr lang="en-US" dirty="0">
                <a:solidFill>
                  <a:schemeClr val="tx1"/>
                </a:solidFill>
              </a:rPr>
              <a:t> MIDI/ MusicXML.</a:t>
            </a:r>
          </a:p>
          <a:p>
            <a:pPr marL="0" indent="0"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54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4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D6003CB-E939-4556-9D9E-CBB73700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Spôsoby riešenia</a:t>
            </a:r>
            <a:endParaRPr lang="en-US" sz="5200" dirty="0"/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ástupný objekt pre text 2">
            <a:extLst>
              <a:ext uri="{FF2B5EF4-FFF2-40B4-BE49-F238E27FC236}">
                <a16:creationId xmlns:a16="http://schemas.microsoft.com/office/drawing/2014/main" id="{21249E30-BCED-40E5-98BD-10EE4661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651" y="685800"/>
            <a:ext cx="4878959" cy="46037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Na </a:t>
            </a:r>
            <a:r>
              <a:rPr lang="en-US" dirty="0" err="1">
                <a:solidFill>
                  <a:schemeClr val="tx1"/>
                </a:solidFill>
              </a:rPr>
              <a:t>základe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spracovávania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zvuku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b="1" u="sng" dirty="0">
                <a:solidFill>
                  <a:schemeClr val="tx1"/>
                </a:solidFill>
              </a:rPr>
              <a:t>Na </a:t>
            </a:r>
            <a:r>
              <a:rPr lang="en-US" b="1" u="sng" dirty="0" err="1">
                <a:solidFill>
                  <a:schemeClr val="tx1"/>
                </a:solidFill>
              </a:rPr>
              <a:t>základe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spracovávania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obrazu</a:t>
            </a:r>
            <a:r>
              <a:rPr lang="en-US" b="1" u="sng" dirty="0">
                <a:solidFill>
                  <a:schemeClr val="tx1"/>
                </a:solidFill>
              </a:rPr>
              <a:t> 2D</a:t>
            </a:r>
            <a:r>
              <a:rPr lang="en-US" dirty="0">
                <a:solidFill>
                  <a:schemeClr val="tx1"/>
                </a:solidFill>
              </a:rPr>
              <a:t>/3D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Neurónové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siete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Kombinácie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(MIDI-</a:t>
            </a:r>
            <a:r>
              <a:rPr lang="en-US" dirty="0" err="1">
                <a:solidFill>
                  <a:schemeClr val="tx1"/>
                </a:solidFill>
              </a:rPr>
              <a:t>elektrick</a:t>
            </a:r>
            <a:r>
              <a:rPr lang="sk-SK" dirty="0">
                <a:solidFill>
                  <a:schemeClr val="tx1"/>
                </a:solidFill>
              </a:rPr>
              <a:t>ý klavír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88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B002B96-F97E-437A-A3CC-878EFD9B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dirty="0" err="1"/>
              <a:t>PODOBNé</a:t>
            </a:r>
            <a:r>
              <a:rPr lang="en-US" sz="5200" dirty="0"/>
              <a:t> </a:t>
            </a:r>
            <a:r>
              <a:rPr lang="en-US" sz="5200" dirty="0" err="1"/>
              <a:t>práce</a:t>
            </a:r>
            <a:endParaRPr lang="en-US" sz="5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65FB9B10-EF91-4755-9672-1D746703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651" y="685800"/>
            <a:ext cx="4878959" cy="563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Suteparu</a:t>
            </a:r>
            <a:r>
              <a:rPr lang="sk-SK" dirty="0">
                <a:solidFill>
                  <a:schemeClr val="tx1"/>
                </a:solidFill>
              </a:rPr>
              <a:t>k 2013: </a:t>
            </a:r>
            <a:r>
              <a:rPr lang="en-US" dirty="0" err="1">
                <a:solidFill>
                  <a:schemeClr val="tx1"/>
                </a:solidFill>
              </a:rPr>
              <a:t>Detekcia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stlačených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klavírových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kláves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videu</a:t>
            </a:r>
            <a:endParaRPr lang="sk-SK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Akbari </a:t>
            </a:r>
            <a:r>
              <a:rPr lang="sk-SK" dirty="0">
                <a:solidFill>
                  <a:schemeClr val="tx1"/>
                </a:solidFill>
              </a:rPr>
              <a:t>2015: Vizuálna automatická hudobná transkripcia klavíra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dirty="0" err="1">
                <a:solidFill>
                  <a:schemeClr val="tx1"/>
                </a:solidFill>
              </a:rPr>
              <a:t>Mccaffre</a:t>
            </a:r>
            <a:r>
              <a:rPr lang="sk-SK" dirty="0">
                <a:solidFill>
                  <a:schemeClr val="tx1"/>
                </a:solidFill>
              </a:rPr>
              <a:t>y 2017: </a:t>
            </a:r>
            <a:r>
              <a:rPr lang="en-US" dirty="0" err="1">
                <a:solidFill>
                  <a:schemeClr val="tx1"/>
                </a:solidFill>
              </a:rPr>
              <a:t>Transkripcia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klavírovej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hudby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základe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počítačového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videnia</a:t>
            </a:r>
            <a:endParaRPr lang="sk-SK" dirty="0">
              <a:solidFill>
                <a:schemeClr val="tx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B2B477C1-646F-4F6A-88F7-A7FDE6CC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56" y="3798621"/>
            <a:ext cx="4472784" cy="29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814CF-2857-4E11-B578-0D3258C4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3" y="134937"/>
            <a:ext cx="10058400" cy="14573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Suteparu</a:t>
            </a:r>
            <a:r>
              <a:rPr lang="sk-SK" dirty="0"/>
              <a:t>k 2013: </a:t>
            </a:r>
            <a:r>
              <a:rPr lang="en-US" dirty="0" err="1"/>
              <a:t>Detekcia</a:t>
            </a:r>
            <a:r>
              <a:rPr lang="en-US" dirty="0"/>
              <a:t> </a:t>
            </a:r>
            <a:r>
              <a:rPr lang="en-US" dirty="0" err="1"/>
              <a:t>stlačených</a:t>
            </a:r>
            <a:r>
              <a:rPr lang="en-US" dirty="0"/>
              <a:t> </a:t>
            </a:r>
            <a:r>
              <a:rPr lang="en-US" dirty="0" err="1"/>
              <a:t>klavírových</a:t>
            </a:r>
            <a:r>
              <a:rPr lang="en-US" dirty="0"/>
              <a:t> </a:t>
            </a:r>
            <a:r>
              <a:rPr lang="en-US" dirty="0" err="1"/>
              <a:t>kláves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videu</a:t>
            </a:r>
            <a:br>
              <a:rPr lang="sk-SK" dirty="0"/>
            </a:b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88710C5-FD40-42E4-960B-3AC819804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1296360"/>
            <a:ext cx="5648325" cy="289368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54295B4F-3399-4AD7-AE82-104FD716B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1834">
            <a:off x="4663450" y="1437418"/>
            <a:ext cx="7432003" cy="111393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6E210D04-F50D-4A6D-BAF7-73B14B14C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25" y="4082952"/>
            <a:ext cx="6191250" cy="26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E10A02-475D-4D71-A634-AE1A7EDA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875"/>
            <a:ext cx="9317038" cy="1695450"/>
          </a:xfrm>
        </p:spPr>
        <p:txBody>
          <a:bodyPr/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dirty="0"/>
              <a:t>Akbari </a:t>
            </a:r>
            <a:r>
              <a:rPr lang="sk-SK" dirty="0"/>
              <a:t>2015: Vizuálna automatická hudobná transkripcia klavíra(</a:t>
            </a:r>
            <a:r>
              <a:rPr lang="sk-SK" dirty="0" err="1"/>
              <a:t>Clavision</a:t>
            </a:r>
            <a:r>
              <a:rPr lang="sk-SK" dirty="0"/>
              <a:t>)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C851312B-6A08-4CFB-B7E5-5B49092A8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93B9804C-B453-4449-A666-9B21F503A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806" y="1285876"/>
            <a:ext cx="5284787" cy="2489602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3BD46B9-6C33-4FFC-9D7C-5EC496015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" y="4343400"/>
            <a:ext cx="11142250" cy="19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4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366847-5452-4EB1-BF72-57379821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3" y="-219075"/>
            <a:ext cx="10058400" cy="1879601"/>
          </a:xfrm>
        </p:spPr>
        <p:txBody>
          <a:bodyPr/>
          <a:lstStyle/>
          <a:p>
            <a:r>
              <a:rPr lang="en-US" dirty="0" err="1"/>
              <a:t>Mccaffrey</a:t>
            </a:r>
            <a:r>
              <a:rPr lang="en-US" dirty="0"/>
              <a:t> 2017: </a:t>
            </a:r>
            <a:r>
              <a:rPr lang="en-US" dirty="0" err="1"/>
              <a:t>Transkripcia</a:t>
            </a:r>
            <a:r>
              <a:rPr lang="en-US" dirty="0"/>
              <a:t> </a:t>
            </a:r>
            <a:r>
              <a:rPr lang="en-US" dirty="0" err="1"/>
              <a:t>klavírovej</a:t>
            </a:r>
            <a:r>
              <a:rPr lang="en-US" dirty="0"/>
              <a:t> </a:t>
            </a:r>
            <a:r>
              <a:rPr lang="en-US" dirty="0" err="1"/>
              <a:t>hudby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počítačového</a:t>
            </a:r>
            <a:r>
              <a:rPr lang="en-US" dirty="0"/>
              <a:t> </a:t>
            </a:r>
            <a:r>
              <a:rPr lang="en-US" dirty="0" err="1"/>
              <a:t>videnia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6D2BB60-945C-4A84-8579-6F139CA7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" y="2818318"/>
            <a:ext cx="5715000" cy="3381375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F98E222C-39D6-4F2B-8AB5-14BC4A43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85985">
            <a:off x="5338396" y="2463574"/>
            <a:ext cx="6885035" cy="2394402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4826393D-FF64-4319-91BD-7B91B13D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062" y="358775"/>
            <a:ext cx="15144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78784B-7262-43C9-B26B-0D6306D7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8" y="63500"/>
            <a:ext cx="10058400" cy="1600200"/>
          </a:xfrm>
        </p:spPr>
        <p:txBody>
          <a:bodyPr/>
          <a:lstStyle/>
          <a:p>
            <a:r>
              <a:rPr lang="sk-SK" dirty="0" err="1"/>
              <a:t>Clavision</a:t>
            </a:r>
            <a:endParaRPr lang="sk-SK" dirty="0"/>
          </a:p>
        </p:txBody>
      </p:sp>
      <p:pic>
        <p:nvPicPr>
          <p:cNvPr id="4" name="Online médium 3" title="claVision">
            <a:hlinkClick r:id="" action="ppaction://media"/>
            <a:extLst>
              <a:ext uri="{FF2B5EF4-FFF2-40B4-BE49-F238E27FC236}">
                <a16:creationId xmlns:a16="http://schemas.microsoft.com/office/drawing/2014/main" id="{87203479-BA10-4E07-BC4C-D8C7CF1DA25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46138" y="1381125"/>
            <a:ext cx="8926160" cy="502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1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39AD20C-8F6C-4462-A9F1-D8F26CCC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sk-SK" dirty="0"/>
              <a:t>Zdroje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ástupný objekt pre obsah 4">
            <a:extLst>
              <a:ext uri="{FF2B5EF4-FFF2-40B4-BE49-F238E27FC236}">
                <a16:creationId xmlns:a16="http://schemas.microsoft.com/office/drawing/2014/main" id="{DA140184-EFDE-42B9-8BFF-09E1C7334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  <a:hlinkClick r:id="rId2"/>
              </a:rPr>
              <a:t>https://www.youtube.com/watch?v=zI7bAeCvxuo</a:t>
            </a:r>
            <a:endParaRPr lang="sk-SK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sk-SK" sz="1900" dirty="0" err="1">
                <a:solidFill>
                  <a:schemeClr val="tx1"/>
                </a:solidFill>
              </a:rPr>
              <a:t>Potcharapol</a:t>
            </a:r>
            <a:r>
              <a:rPr lang="sk-SK" sz="1900" dirty="0">
                <a:solidFill>
                  <a:schemeClr val="tx1"/>
                </a:solidFill>
              </a:rPr>
              <a:t> </a:t>
            </a:r>
            <a:r>
              <a:rPr lang="sk-SK" sz="1900" dirty="0" err="1">
                <a:solidFill>
                  <a:schemeClr val="tx1"/>
                </a:solidFill>
              </a:rPr>
              <a:t>Suteparuk</a:t>
            </a:r>
            <a:r>
              <a:rPr lang="sk-SK" sz="1900" dirty="0">
                <a:solidFill>
                  <a:schemeClr val="tx1"/>
                </a:solidFill>
              </a:rPr>
              <a:t>. </a:t>
            </a:r>
            <a:r>
              <a:rPr lang="sk-SK" sz="1900" dirty="0" err="1">
                <a:solidFill>
                  <a:schemeClr val="tx1"/>
                </a:solidFill>
              </a:rPr>
              <a:t>Detection</a:t>
            </a:r>
            <a:r>
              <a:rPr lang="sk-SK" sz="1900" dirty="0">
                <a:solidFill>
                  <a:schemeClr val="tx1"/>
                </a:solidFill>
              </a:rPr>
              <a:t> of piano </a:t>
            </a:r>
            <a:r>
              <a:rPr lang="sk-SK" sz="1900" dirty="0" err="1">
                <a:solidFill>
                  <a:schemeClr val="tx1"/>
                </a:solidFill>
              </a:rPr>
              <a:t>keys</a:t>
            </a:r>
            <a:r>
              <a:rPr lang="sk-SK" sz="1900" dirty="0">
                <a:solidFill>
                  <a:schemeClr val="tx1"/>
                </a:solidFill>
              </a:rPr>
              <a:t> </a:t>
            </a:r>
            <a:r>
              <a:rPr lang="sk-SK" sz="1900" dirty="0" err="1">
                <a:solidFill>
                  <a:schemeClr val="tx1"/>
                </a:solidFill>
              </a:rPr>
              <a:t>pressed</a:t>
            </a:r>
            <a:r>
              <a:rPr lang="sk-SK" sz="1900" dirty="0">
                <a:solidFill>
                  <a:schemeClr val="tx1"/>
                </a:solidFill>
              </a:rPr>
              <a:t> in </a:t>
            </a:r>
            <a:r>
              <a:rPr lang="sk-SK" sz="1900" dirty="0" err="1">
                <a:solidFill>
                  <a:schemeClr val="tx1"/>
                </a:solidFill>
              </a:rPr>
              <a:t>video.Dept</a:t>
            </a:r>
            <a:r>
              <a:rPr lang="sk-SK" sz="1900" dirty="0">
                <a:solidFill>
                  <a:schemeClr val="tx1"/>
                </a:solidFill>
              </a:rPr>
              <a:t>. of </a:t>
            </a:r>
            <a:r>
              <a:rPr lang="sk-SK" sz="1900" dirty="0" err="1">
                <a:solidFill>
                  <a:schemeClr val="tx1"/>
                </a:solidFill>
              </a:rPr>
              <a:t>Comput.Sci</a:t>
            </a:r>
            <a:r>
              <a:rPr lang="sk-SK" sz="1900" dirty="0">
                <a:solidFill>
                  <a:schemeClr val="tx1"/>
                </a:solidFill>
              </a:rPr>
              <a:t>., </a:t>
            </a:r>
            <a:r>
              <a:rPr lang="sk-SK" sz="1900" dirty="0" err="1">
                <a:solidFill>
                  <a:schemeClr val="tx1"/>
                </a:solidFill>
              </a:rPr>
              <a:t>Stanford</a:t>
            </a:r>
            <a:r>
              <a:rPr lang="sk-SK" sz="1900" dirty="0">
                <a:solidFill>
                  <a:schemeClr val="tx1"/>
                </a:solidFill>
              </a:rPr>
              <a:t> Univ., </a:t>
            </a:r>
            <a:r>
              <a:rPr lang="sk-SK" sz="1900" dirty="0" err="1">
                <a:solidFill>
                  <a:schemeClr val="tx1"/>
                </a:solidFill>
              </a:rPr>
              <a:t>Stanford</a:t>
            </a:r>
            <a:r>
              <a:rPr lang="sk-SK" sz="1900" dirty="0">
                <a:solidFill>
                  <a:schemeClr val="tx1"/>
                </a:solidFill>
              </a:rPr>
              <a:t>, CA, USA, </a:t>
            </a:r>
            <a:r>
              <a:rPr lang="sk-SK" sz="1900" dirty="0" err="1">
                <a:solidFill>
                  <a:schemeClr val="tx1"/>
                </a:solidFill>
              </a:rPr>
              <a:t>Tech</a:t>
            </a:r>
            <a:r>
              <a:rPr lang="sk-SK" sz="1900" dirty="0">
                <a:solidFill>
                  <a:schemeClr val="tx1"/>
                </a:solidFill>
              </a:rPr>
              <a:t>. </a:t>
            </a:r>
            <a:r>
              <a:rPr lang="sk-SK" sz="1900" dirty="0" err="1">
                <a:solidFill>
                  <a:schemeClr val="tx1"/>
                </a:solidFill>
              </a:rPr>
              <a:t>Rep</a:t>
            </a:r>
            <a:r>
              <a:rPr lang="sk-SK" sz="1900" dirty="0">
                <a:solidFill>
                  <a:schemeClr val="tx1"/>
                </a:solidFill>
              </a:rPr>
              <a:t>, 2014.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Mohammad Akbari. Real-Time Piano Music Transcription Based on </a:t>
            </a:r>
            <a:r>
              <a:rPr lang="en-US" sz="1900" dirty="0" err="1">
                <a:solidFill>
                  <a:schemeClr val="tx1"/>
                </a:solidFill>
              </a:rPr>
              <a:t>ComputerVision.IEEE</a:t>
            </a:r>
            <a:r>
              <a:rPr lang="en-US" sz="1900" dirty="0">
                <a:solidFill>
                  <a:schemeClr val="tx1"/>
                </a:solidFill>
              </a:rPr>
              <a:t> Transactions on Multimedia, 17(12):2113–2121, 2015.</a:t>
            </a: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/>
                </a:solidFill>
              </a:rPr>
              <a:t>Robert </a:t>
            </a:r>
            <a:r>
              <a:rPr lang="en-US" sz="1900" dirty="0" err="1">
                <a:solidFill>
                  <a:schemeClr val="tx1"/>
                </a:solidFill>
              </a:rPr>
              <a:t>Mccaffrey.Piano</a:t>
            </a:r>
            <a:r>
              <a:rPr lang="en-US" sz="1900" dirty="0">
                <a:solidFill>
                  <a:schemeClr val="tx1"/>
                </a:solidFill>
              </a:rPr>
              <a:t> Music Transcription Based on Computer Vision. </a:t>
            </a:r>
            <a:r>
              <a:rPr lang="en-US" sz="1900" dirty="0" err="1">
                <a:solidFill>
                  <a:schemeClr val="tx1"/>
                </a:solidFill>
              </a:rPr>
              <a:t>PhDthesis</a:t>
            </a:r>
            <a:r>
              <a:rPr lang="en-US" sz="1900" dirty="0">
                <a:solidFill>
                  <a:schemeClr val="tx1"/>
                </a:solidFill>
              </a:rPr>
              <a:t>, University of Dublin, Trinity College, 2017.</a:t>
            </a:r>
            <a:endParaRPr lang="sk-SK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 err="1">
                <a:solidFill>
                  <a:schemeClr val="tx1"/>
                </a:solidFill>
              </a:rPr>
              <a:t>Anssi</a:t>
            </a:r>
            <a:r>
              <a:rPr lang="en-US" sz="1900" dirty="0">
                <a:solidFill>
                  <a:schemeClr val="tx1"/>
                </a:solidFill>
              </a:rPr>
              <a:t> P. </a:t>
            </a:r>
            <a:r>
              <a:rPr lang="en-US" sz="1900" dirty="0" err="1">
                <a:solidFill>
                  <a:schemeClr val="tx1"/>
                </a:solidFill>
              </a:rPr>
              <a:t>Klapuri</a:t>
            </a:r>
            <a:r>
              <a:rPr lang="en-US" sz="1900" dirty="0">
                <a:solidFill>
                  <a:schemeClr val="tx1"/>
                </a:solidFill>
              </a:rPr>
              <a:t>. Automatic music transcription as we know it </a:t>
            </a:r>
            <a:r>
              <a:rPr lang="en-US" sz="1900" dirty="0" err="1">
                <a:solidFill>
                  <a:schemeClr val="tx1"/>
                </a:solidFill>
              </a:rPr>
              <a:t>today.Journal</a:t>
            </a:r>
            <a:r>
              <a:rPr lang="en-US" sz="1900" dirty="0">
                <a:solidFill>
                  <a:schemeClr val="tx1"/>
                </a:solidFill>
              </a:rPr>
              <a:t> </a:t>
            </a:r>
            <a:r>
              <a:rPr lang="en-US" sz="1900" dirty="0" err="1">
                <a:solidFill>
                  <a:schemeClr val="tx1"/>
                </a:solidFill>
              </a:rPr>
              <a:t>ofNew</a:t>
            </a:r>
            <a:r>
              <a:rPr lang="en-US" sz="1900" dirty="0">
                <a:solidFill>
                  <a:schemeClr val="tx1"/>
                </a:solidFill>
              </a:rPr>
              <a:t> Music Research, 33(3):269–282, 2004.</a:t>
            </a:r>
          </a:p>
          <a:p>
            <a:pPr>
              <a:lnSpc>
                <a:spcPct val="90000"/>
              </a:lnSpc>
            </a:pPr>
            <a:endParaRPr lang="sk-SK" sz="19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74620"/>
      </p:ext>
    </p:extLst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599</Words>
  <Application>Microsoft Office PowerPoint</Application>
  <PresentationFormat>Širokouhlá</PresentationFormat>
  <Paragraphs>54</Paragraphs>
  <Slides>9</Slides>
  <Notes>6</Notes>
  <HiddenSlides>0</HiddenSlides>
  <MMClips>1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Výsek</vt:lpstr>
      <vt:lpstr>Rozpoznanie tónov hry na klavíri </vt:lpstr>
      <vt:lpstr>Anotácia</vt:lpstr>
      <vt:lpstr>Spôsoby riešenia</vt:lpstr>
      <vt:lpstr>PODOBNé práce</vt:lpstr>
      <vt:lpstr>Suteparuk 2013: Detekcia stlačených klavírových kláves vo videu </vt:lpstr>
      <vt:lpstr>Akbari 2015: Vizuálna automatická hudobná transkripcia klavíra(Clavision)</vt:lpstr>
      <vt:lpstr>Mccaffrey 2017: Transkripcia klavírovej hudby na základe počítačového videnia</vt:lpstr>
      <vt:lpstr>Clavision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Rozpoznanie tónov hry na klavíri </dc:title>
  <dc:creator>Šimon Babál</dc:creator>
  <cp:lastModifiedBy>Šimon Babál</cp:lastModifiedBy>
  <cp:revision>1</cp:revision>
  <dcterms:created xsi:type="dcterms:W3CDTF">2020-03-02T22:22:05Z</dcterms:created>
  <dcterms:modified xsi:type="dcterms:W3CDTF">2020-03-03T08:36:47Z</dcterms:modified>
</cp:coreProperties>
</file>