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Šimon Babál" initials="ŠB" lastIdx="1" clrIdx="0">
    <p:extLst>
      <p:ext uri="{19B8F6BF-5375-455C-9EA6-DF929625EA0E}">
        <p15:presenceInfo xmlns:p15="http://schemas.microsoft.com/office/powerpoint/2012/main" userId="a89ba8ca0e9beb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C1DF4-12A8-445C-9563-2EE35C63E5E6}" v="1" dt="2020-06-18T07:13:13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5598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imon Babál" userId="a89ba8ca0e9beb01" providerId="LiveId" clId="{00BD0EAB-6E06-47AB-AF19-A1D5BE896227}"/>
    <pc:docChg chg="custSel addSld delSld modSld">
      <pc:chgData name="Šimon Babál" userId="a89ba8ca0e9beb01" providerId="LiveId" clId="{00BD0EAB-6E06-47AB-AF19-A1D5BE896227}" dt="2020-03-29T20:52:53.674" v="3371" actId="20577"/>
      <pc:docMkLst>
        <pc:docMk/>
      </pc:docMkLst>
      <pc:sldChg chg="modSp">
        <pc:chgData name="Šimon Babál" userId="a89ba8ca0e9beb01" providerId="LiveId" clId="{00BD0EAB-6E06-47AB-AF19-A1D5BE896227}" dt="2020-03-27T19:56:54.251" v="3" actId="20577"/>
        <pc:sldMkLst>
          <pc:docMk/>
          <pc:sldMk cId="321630437" sldId="256"/>
        </pc:sldMkLst>
        <pc:spChg chg="mod">
          <ac:chgData name="Šimon Babál" userId="a89ba8ca0e9beb01" providerId="LiveId" clId="{00BD0EAB-6E06-47AB-AF19-A1D5BE896227}" dt="2020-03-27T19:56:54.251" v="3" actId="20577"/>
          <ac:spMkLst>
            <pc:docMk/>
            <pc:sldMk cId="321630437" sldId="256"/>
            <ac:spMk id="3" creationId="{9855F452-0AF2-48FD-A655-9641D05E29F9}"/>
          </ac:spMkLst>
        </pc:spChg>
      </pc:sldChg>
      <pc:sldChg chg="modSp add">
        <pc:chgData name="Šimon Babál" userId="a89ba8ca0e9beb01" providerId="LiveId" clId="{00BD0EAB-6E06-47AB-AF19-A1D5BE896227}" dt="2020-03-29T09:16:59.528" v="517" actId="20577"/>
        <pc:sldMkLst>
          <pc:docMk/>
          <pc:sldMk cId="3997889030" sldId="257"/>
        </pc:sldMkLst>
        <pc:spChg chg="mod">
          <ac:chgData name="Šimon Babál" userId="a89ba8ca0e9beb01" providerId="LiveId" clId="{00BD0EAB-6E06-47AB-AF19-A1D5BE896227}" dt="2020-03-29T09:16:59.528" v="517" actId="20577"/>
          <ac:spMkLst>
            <pc:docMk/>
            <pc:sldMk cId="3997889030" sldId="257"/>
            <ac:spMk id="2" creationId="{152E1622-7E88-4B51-A72A-D9DFE421B583}"/>
          </ac:spMkLst>
        </pc:spChg>
        <pc:spChg chg="mod">
          <ac:chgData name="Šimon Babál" userId="a89ba8ca0e9beb01" providerId="LiveId" clId="{00BD0EAB-6E06-47AB-AF19-A1D5BE896227}" dt="2020-03-27T20:04:55.202" v="432" actId="20577"/>
          <ac:spMkLst>
            <pc:docMk/>
            <pc:sldMk cId="3997889030" sldId="257"/>
            <ac:spMk id="3" creationId="{DBA82F0C-D759-453C-B0C3-AC42E6E76AAE}"/>
          </ac:spMkLst>
        </pc:spChg>
      </pc:sldChg>
      <pc:sldChg chg="del">
        <pc:chgData name="Šimon Babál" userId="a89ba8ca0e9beb01" providerId="LiveId" clId="{00BD0EAB-6E06-47AB-AF19-A1D5BE896227}" dt="2020-03-27T19:57:17.490" v="10" actId="2696"/>
        <pc:sldMkLst>
          <pc:docMk/>
          <pc:sldMk cId="4244545241" sldId="257"/>
        </pc:sldMkLst>
      </pc:sldChg>
      <pc:sldChg chg="del">
        <pc:chgData name="Šimon Babál" userId="a89ba8ca0e9beb01" providerId="LiveId" clId="{00BD0EAB-6E06-47AB-AF19-A1D5BE896227}" dt="2020-03-27T19:57:17.488" v="9" actId="2696"/>
        <pc:sldMkLst>
          <pc:docMk/>
          <pc:sldMk cId="86880397" sldId="258"/>
        </pc:sldMkLst>
      </pc:sldChg>
      <pc:sldChg chg="modSp add">
        <pc:chgData name="Šimon Babál" userId="a89ba8ca0e9beb01" providerId="LiveId" clId="{00BD0EAB-6E06-47AB-AF19-A1D5BE896227}" dt="2020-03-29T20:52:53.674" v="3371" actId="20577"/>
        <pc:sldMkLst>
          <pc:docMk/>
          <pc:sldMk cId="2021185392" sldId="258"/>
        </pc:sldMkLst>
        <pc:spChg chg="mod">
          <ac:chgData name="Šimon Babál" userId="a89ba8ca0e9beb01" providerId="LiveId" clId="{00BD0EAB-6E06-47AB-AF19-A1D5BE896227}" dt="2020-03-29T20:32:30.206" v="2506" actId="1076"/>
          <ac:spMkLst>
            <pc:docMk/>
            <pc:sldMk cId="2021185392" sldId="258"/>
            <ac:spMk id="2" creationId="{5CD77216-FB10-48AD-824B-DB243A1CE733}"/>
          </ac:spMkLst>
        </pc:spChg>
        <pc:spChg chg="mod">
          <ac:chgData name="Šimon Babál" userId="a89ba8ca0e9beb01" providerId="LiveId" clId="{00BD0EAB-6E06-47AB-AF19-A1D5BE896227}" dt="2020-03-29T20:52:53.674" v="3371" actId="20577"/>
          <ac:spMkLst>
            <pc:docMk/>
            <pc:sldMk cId="2021185392" sldId="258"/>
            <ac:spMk id="3" creationId="{08F21AF5-A291-4F17-909A-C427CABAE7B6}"/>
          </ac:spMkLst>
        </pc:spChg>
      </pc:sldChg>
      <pc:sldChg chg="del">
        <pc:chgData name="Šimon Babál" userId="a89ba8ca0e9beb01" providerId="LiveId" clId="{00BD0EAB-6E06-47AB-AF19-A1D5BE896227}" dt="2020-03-27T19:57:17.482" v="8" actId="2696"/>
        <pc:sldMkLst>
          <pc:docMk/>
          <pc:sldMk cId="948163687" sldId="259"/>
        </pc:sldMkLst>
      </pc:sldChg>
      <pc:sldChg chg="addSp delSp modSp add">
        <pc:chgData name="Šimon Babál" userId="a89ba8ca0e9beb01" providerId="LiveId" clId="{00BD0EAB-6E06-47AB-AF19-A1D5BE896227}" dt="2020-03-29T18:11:30.828" v="546" actId="14100"/>
        <pc:sldMkLst>
          <pc:docMk/>
          <pc:sldMk cId="3408721321" sldId="259"/>
        </pc:sldMkLst>
        <pc:spChg chg="mod">
          <ac:chgData name="Šimon Babál" userId="a89ba8ca0e9beb01" providerId="LiveId" clId="{00BD0EAB-6E06-47AB-AF19-A1D5BE896227}" dt="2020-03-29T18:11:08.166" v="544" actId="20577"/>
          <ac:spMkLst>
            <pc:docMk/>
            <pc:sldMk cId="3408721321" sldId="259"/>
            <ac:spMk id="2" creationId="{0CA9DF6B-70D7-45FA-84D8-8C754F4F3667}"/>
          </ac:spMkLst>
        </pc:spChg>
        <pc:spChg chg="del">
          <ac:chgData name="Šimon Babál" userId="a89ba8ca0e9beb01" providerId="LiveId" clId="{00BD0EAB-6E06-47AB-AF19-A1D5BE896227}" dt="2020-03-29T18:10:44.341" v="521" actId="478"/>
          <ac:spMkLst>
            <pc:docMk/>
            <pc:sldMk cId="3408721321" sldId="259"/>
            <ac:spMk id="3" creationId="{2F78729D-DF14-4811-9315-6B54EF8CAC46}"/>
          </ac:spMkLst>
        </pc:spChg>
        <pc:picChg chg="add mod">
          <ac:chgData name="Šimon Babál" userId="a89ba8ca0e9beb01" providerId="LiveId" clId="{00BD0EAB-6E06-47AB-AF19-A1D5BE896227}" dt="2020-03-29T18:11:30.828" v="546" actId="14100"/>
          <ac:picMkLst>
            <pc:docMk/>
            <pc:sldMk cId="3408721321" sldId="259"/>
            <ac:picMk id="4" creationId="{9B20C4DC-E831-4279-8A56-41894B34DC88}"/>
          </ac:picMkLst>
        </pc:picChg>
      </pc:sldChg>
      <pc:sldChg chg="modSp add">
        <pc:chgData name="Šimon Babál" userId="a89ba8ca0e9beb01" providerId="LiveId" clId="{00BD0EAB-6E06-47AB-AF19-A1D5BE896227}" dt="2020-03-29T18:17:30.216" v="920" actId="20577"/>
        <pc:sldMkLst>
          <pc:docMk/>
          <pc:sldMk cId="1361062466" sldId="260"/>
        </pc:sldMkLst>
        <pc:spChg chg="mod">
          <ac:chgData name="Šimon Babál" userId="a89ba8ca0e9beb01" providerId="LiveId" clId="{00BD0EAB-6E06-47AB-AF19-A1D5BE896227}" dt="2020-03-29T18:12:54.976" v="578" actId="20577"/>
          <ac:spMkLst>
            <pc:docMk/>
            <pc:sldMk cId="1361062466" sldId="260"/>
            <ac:spMk id="2" creationId="{1C424CC7-CAD6-4FF1-B723-4AE142D13BAD}"/>
          </ac:spMkLst>
        </pc:spChg>
        <pc:spChg chg="mod">
          <ac:chgData name="Šimon Babál" userId="a89ba8ca0e9beb01" providerId="LiveId" clId="{00BD0EAB-6E06-47AB-AF19-A1D5BE896227}" dt="2020-03-29T18:17:30.216" v="920" actId="20577"/>
          <ac:spMkLst>
            <pc:docMk/>
            <pc:sldMk cId="1361062466" sldId="260"/>
            <ac:spMk id="3" creationId="{B9705B6A-0E49-4A90-91A2-3E8391BF538D}"/>
          </ac:spMkLst>
        </pc:spChg>
      </pc:sldChg>
      <pc:sldChg chg="del">
        <pc:chgData name="Šimon Babál" userId="a89ba8ca0e9beb01" providerId="LiveId" clId="{00BD0EAB-6E06-47AB-AF19-A1D5BE896227}" dt="2020-03-27T19:57:19.326" v="11" actId="2696"/>
        <pc:sldMkLst>
          <pc:docMk/>
          <pc:sldMk cId="2202574620" sldId="260"/>
        </pc:sldMkLst>
      </pc:sldChg>
      <pc:sldChg chg="addSp modSp add">
        <pc:chgData name="Šimon Babál" userId="a89ba8ca0e9beb01" providerId="LiveId" clId="{00BD0EAB-6E06-47AB-AF19-A1D5BE896227}" dt="2020-03-29T19:04:14.614" v="1120" actId="20577"/>
        <pc:sldMkLst>
          <pc:docMk/>
          <pc:sldMk cId="1119989663" sldId="261"/>
        </pc:sldMkLst>
        <pc:spChg chg="mod">
          <ac:chgData name="Šimon Babál" userId="a89ba8ca0e9beb01" providerId="LiveId" clId="{00BD0EAB-6E06-47AB-AF19-A1D5BE896227}" dt="2020-03-29T18:52:16.189" v="963" actId="14100"/>
          <ac:spMkLst>
            <pc:docMk/>
            <pc:sldMk cId="1119989663" sldId="261"/>
            <ac:spMk id="2" creationId="{EBEFF25F-0C2A-478E-9489-2EC4A3847FB6}"/>
          </ac:spMkLst>
        </pc:spChg>
        <pc:spChg chg="mod">
          <ac:chgData name="Šimon Babál" userId="a89ba8ca0e9beb01" providerId="LiveId" clId="{00BD0EAB-6E06-47AB-AF19-A1D5BE896227}" dt="2020-03-29T19:04:14.614" v="1120" actId="20577"/>
          <ac:spMkLst>
            <pc:docMk/>
            <pc:sldMk cId="1119989663" sldId="261"/>
            <ac:spMk id="3" creationId="{EFCB08CE-1FBB-4AB0-AADA-82708B1727D1}"/>
          </ac:spMkLst>
        </pc:spChg>
        <pc:picChg chg="add mod">
          <ac:chgData name="Šimon Babál" userId="a89ba8ca0e9beb01" providerId="LiveId" clId="{00BD0EAB-6E06-47AB-AF19-A1D5BE896227}" dt="2020-03-29T18:52:00.625" v="958" actId="1076"/>
          <ac:picMkLst>
            <pc:docMk/>
            <pc:sldMk cId="1119989663" sldId="261"/>
            <ac:picMk id="1026" creationId="{30518504-E1BF-4B75-B9F2-5EDE474B7F14}"/>
          </ac:picMkLst>
        </pc:picChg>
      </pc:sldChg>
      <pc:sldChg chg="del">
        <pc:chgData name="Šimon Babál" userId="a89ba8ca0e9beb01" providerId="LiveId" clId="{00BD0EAB-6E06-47AB-AF19-A1D5BE896227}" dt="2020-03-27T19:57:17.475" v="5" actId="2696"/>
        <pc:sldMkLst>
          <pc:docMk/>
          <pc:sldMk cId="2338719579" sldId="261"/>
        </pc:sldMkLst>
      </pc:sldChg>
      <pc:sldChg chg="addSp delSp modSp add">
        <pc:chgData name="Šimon Babál" userId="a89ba8ca0e9beb01" providerId="LiveId" clId="{00BD0EAB-6E06-47AB-AF19-A1D5BE896227}" dt="2020-03-29T20:16:23.508" v="2441" actId="20577"/>
        <pc:sldMkLst>
          <pc:docMk/>
          <pc:sldMk cId="2751425552" sldId="262"/>
        </pc:sldMkLst>
        <pc:spChg chg="mod">
          <ac:chgData name="Šimon Babál" userId="a89ba8ca0e9beb01" providerId="LiveId" clId="{00BD0EAB-6E06-47AB-AF19-A1D5BE896227}" dt="2020-03-29T19:57:01.063" v="1207" actId="20577"/>
          <ac:spMkLst>
            <pc:docMk/>
            <pc:sldMk cId="2751425552" sldId="262"/>
            <ac:spMk id="2" creationId="{23A24AEE-372B-48D1-8ADE-EFE4BF7ED01E}"/>
          </ac:spMkLst>
        </pc:spChg>
        <pc:spChg chg="mod">
          <ac:chgData name="Šimon Babál" userId="a89ba8ca0e9beb01" providerId="LiveId" clId="{00BD0EAB-6E06-47AB-AF19-A1D5BE896227}" dt="2020-03-29T20:16:23.508" v="2441" actId="20577"/>
          <ac:spMkLst>
            <pc:docMk/>
            <pc:sldMk cId="2751425552" sldId="262"/>
            <ac:spMk id="3" creationId="{C1C3B4A6-5061-4EF0-A586-07146845AD40}"/>
          </ac:spMkLst>
        </pc:spChg>
        <pc:spChg chg="add del">
          <ac:chgData name="Šimon Babál" userId="a89ba8ca0e9beb01" providerId="LiveId" clId="{00BD0EAB-6E06-47AB-AF19-A1D5BE896227}" dt="2020-03-29T20:14:27.609" v="2185"/>
          <ac:spMkLst>
            <pc:docMk/>
            <pc:sldMk cId="2751425552" sldId="262"/>
            <ac:spMk id="4" creationId="{DF8CF1A6-BE15-48E3-9216-216DB1C59B14}"/>
          </ac:spMkLst>
        </pc:spChg>
        <pc:spChg chg="add del mod">
          <ac:chgData name="Šimon Babál" userId="a89ba8ca0e9beb01" providerId="LiveId" clId="{00BD0EAB-6E06-47AB-AF19-A1D5BE896227}" dt="2020-03-29T20:14:38.639" v="2189"/>
          <ac:spMkLst>
            <pc:docMk/>
            <pc:sldMk cId="2751425552" sldId="262"/>
            <ac:spMk id="5" creationId="{5881EF51-50BB-4678-9CB2-D134FF0834BF}"/>
          </ac:spMkLst>
        </pc:spChg>
      </pc:sldChg>
      <pc:sldChg chg="addSp delSp modSp add">
        <pc:chgData name="Šimon Babál" userId="a89ba8ca0e9beb01" providerId="LiveId" clId="{00BD0EAB-6E06-47AB-AF19-A1D5BE896227}" dt="2020-03-29T20:25:23.827" v="2492" actId="1076"/>
        <pc:sldMkLst>
          <pc:docMk/>
          <pc:sldMk cId="2615448408" sldId="263"/>
        </pc:sldMkLst>
        <pc:spChg chg="mod">
          <ac:chgData name="Šimon Babál" userId="a89ba8ca0e9beb01" providerId="LiveId" clId="{00BD0EAB-6E06-47AB-AF19-A1D5BE896227}" dt="2020-03-29T20:25:17.061" v="2489" actId="1076"/>
          <ac:spMkLst>
            <pc:docMk/>
            <pc:sldMk cId="2615448408" sldId="263"/>
            <ac:spMk id="2" creationId="{137000DD-F8A0-4149-89E5-015A45A125FA}"/>
          </ac:spMkLst>
        </pc:spChg>
        <pc:spChg chg="del">
          <ac:chgData name="Šimon Babál" userId="a89ba8ca0e9beb01" providerId="LiveId" clId="{00BD0EAB-6E06-47AB-AF19-A1D5BE896227}" dt="2020-03-29T20:16:54.296" v="2443" actId="478"/>
          <ac:spMkLst>
            <pc:docMk/>
            <pc:sldMk cId="2615448408" sldId="263"/>
            <ac:spMk id="3" creationId="{C7C6D30B-CA52-483E-B4C2-1ADE6146F894}"/>
          </ac:spMkLst>
        </pc:spChg>
        <pc:picChg chg="add mod">
          <ac:chgData name="Šimon Babál" userId="a89ba8ca0e9beb01" providerId="LiveId" clId="{00BD0EAB-6E06-47AB-AF19-A1D5BE896227}" dt="2020-03-29T20:25:23.827" v="2492" actId="1076"/>
          <ac:picMkLst>
            <pc:docMk/>
            <pc:sldMk cId="2615448408" sldId="263"/>
            <ac:picMk id="4" creationId="{1C650354-FA2C-4907-9D0E-763F7C5A23F8}"/>
          </ac:picMkLst>
        </pc:picChg>
      </pc:sldChg>
      <pc:sldChg chg="del">
        <pc:chgData name="Šimon Babál" userId="a89ba8ca0e9beb01" providerId="LiveId" clId="{00BD0EAB-6E06-47AB-AF19-A1D5BE896227}" dt="2020-03-27T19:57:17.477" v="6" actId="2696"/>
        <pc:sldMkLst>
          <pc:docMk/>
          <pc:sldMk cId="2679547612" sldId="263"/>
        </pc:sldMkLst>
      </pc:sldChg>
      <pc:sldChg chg="del">
        <pc:chgData name="Šimon Babál" userId="a89ba8ca0e9beb01" providerId="LiveId" clId="{00BD0EAB-6E06-47AB-AF19-A1D5BE896227}" dt="2020-03-27T19:57:17.479" v="7" actId="2696"/>
        <pc:sldMkLst>
          <pc:docMk/>
          <pc:sldMk cId="1784067959" sldId="264"/>
        </pc:sldMkLst>
      </pc:sldChg>
      <pc:sldChg chg="modSp add">
        <pc:chgData name="Šimon Babál" userId="a89ba8ca0e9beb01" providerId="LiveId" clId="{00BD0EAB-6E06-47AB-AF19-A1D5BE896227}" dt="2020-03-29T20:36:45.975" v="2955" actId="20577"/>
        <pc:sldMkLst>
          <pc:docMk/>
          <pc:sldMk cId="2922043764" sldId="264"/>
        </pc:sldMkLst>
        <pc:spChg chg="mod">
          <ac:chgData name="Šimon Babál" userId="a89ba8ca0e9beb01" providerId="LiveId" clId="{00BD0EAB-6E06-47AB-AF19-A1D5BE896227}" dt="2020-03-29T20:33:59.319" v="2574" actId="20577"/>
          <ac:spMkLst>
            <pc:docMk/>
            <pc:sldMk cId="2922043764" sldId="264"/>
            <ac:spMk id="2" creationId="{C53164C6-EEFD-4EA1-B4A3-DA33D48995D2}"/>
          </ac:spMkLst>
        </pc:spChg>
        <pc:spChg chg="mod">
          <ac:chgData name="Šimon Babál" userId="a89ba8ca0e9beb01" providerId="LiveId" clId="{00BD0EAB-6E06-47AB-AF19-A1D5BE896227}" dt="2020-03-29T20:36:45.975" v="2955" actId="20577"/>
          <ac:spMkLst>
            <pc:docMk/>
            <pc:sldMk cId="2922043764" sldId="264"/>
            <ac:spMk id="3" creationId="{6CF84A02-7F34-421F-82A1-094A2FC3644D}"/>
          </ac:spMkLst>
        </pc:spChg>
      </pc:sldChg>
      <pc:sldChg chg="del">
        <pc:chgData name="Šimon Babál" userId="a89ba8ca0e9beb01" providerId="LiveId" clId="{00BD0EAB-6E06-47AB-AF19-A1D5BE896227}" dt="2020-03-27T19:57:17.457" v="4" actId="2696"/>
        <pc:sldMkLst>
          <pc:docMk/>
          <pc:sldMk cId="4228095919" sldId="265"/>
        </pc:sldMkLst>
      </pc:sldChg>
    </pc:docChg>
  </pc:docChgLst>
  <pc:docChgLst>
    <pc:chgData name="Šimon Babál" userId="a89ba8ca0e9beb01" providerId="LiveId" clId="{32CC1DF4-12A8-445C-9563-2EE35C63E5E6}"/>
    <pc:docChg chg="modSld">
      <pc:chgData name="Šimon Babál" userId="a89ba8ca0e9beb01" providerId="LiveId" clId="{32CC1DF4-12A8-445C-9563-2EE35C63E5E6}" dt="2020-06-18T07:13:13.761" v="0"/>
      <pc:docMkLst>
        <pc:docMk/>
      </pc:docMkLst>
      <pc:sldChg chg="modSp">
        <pc:chgData name="Šimon Babál" userId="a89ba8ca0e9beb01" providerId="LiveId" clId="{32CC1DF4-12A8-445C-9563-2EE35C63E5E6}" dt="2020-06-18T07:13:13.761" v="0"/>
        <pc:sldMkLst>
          <pc:docMk/>
          <pc:sldMk cId="1361062466" sldId="260"/>
        </pc:sldMkLst>
        <pc:spChg chg="mod">
          <ac:chgData name="Šimon Babál" userId="a89ba8ca0e9beb01" providerId="LiveId" clId="{32CC1DF4-12A8-445C-9563-2EE35C63E5E6}" dt="2020-06-18T07:13:13.761" v="0"/>
          <ac:spMkLst>
            <pc:docMk/>
            <pc:sldMk cId="1361062466" sldId="260"/>
            <ac:spMk id="3" creationId="{B9705B6A-0E49-4A90-91A2-3E8391BF538D}"/>
          </ac:spMkLst>
        </pc:spChg>
      </pc:sldChg>
    </pc:docChg>
  </pc:docChgLst>
  <pc:docChgLst>
    <pc:chgData name="Šimon Babál" userId="a89ba8ca0e9beb01" providerId="LiveId" clId="{1FB1C9D4-C0EC-49AE-9DDB-42642F8CBC5B}"/>
    <pc:docChg chg="undo custSel mod addSld delSld modSld">
      <pc:chgData name="Šimon Babál" userId="a89ba8ca0e9beb01" providerId="LiveId" clId="{1FB1C9D4-C0EC-49AE-9DDB-42642F8CBC5B}" dt="2020-03-03T08:36:47.485" v="1739" actId="20577"/>
      <pc:docMkLst>
        <pc:docMk/>
      </pc:docMkLst>
      <pc:sldChg chg="addSp delSp modSp mod setBg modNotesTx">
        <pc:chgData name="Šimon Babál" userId="a89ba8ca0e9beb01" providerId="LiveId" clId="{1FB1C9D4-C0EC-49AE-9DDB-42642F8CBC5B}" dt="2020-03-03T07:24:44.847" v="1530" actId="20577"/>
        <pc:sldMkLst>
          <pc:docMk/>
          <pc:sldMk cId="4244545241" sldId="257"/>
        </pc:sldMkLst>
        <pc:spChg chg="del">
          <ac:chgData name="Šimon Babál" userId="a89ba8ca0e9beb01" providerId="LiveId" clId="{1FB1C9D4-C0EC-49AE-9DDB-42642F8CBC5B}" dt="2020-03-02T15:21:58.331" v="2" actId="478"/>
          <ac:spMkLst>
            <pc:docMk/>
            <pc:sldMk cId="4244545241" sldId="257"/>
            <ac:spMk id="2" creationId="{B372EE2A-57D1-43D8-83C5-745DC4E5D174}"/>
          </ac:spMkLst>
        </pc:spChg>
        <pc:spChg chg="add del mod">
          <ac:chgData name="Šimon Babál" userId="a89ba8ca0e9beb01" providerId="LiveId" clId="{1FB1C9D4-C0EC-49AE-9DDB-42642F8CBC5B}" dt="2020-03-02T15:23:04.733" v="12" actId="478"/>
          <ac:spMkLst>
            <pc:docMk/>
            <pc:sldMk cId="4244545241" sldId="257"/>
            <ac:spMk id="3" creationId="{FA948AB8-91C1-438E-9E59-03D0024F1B44}"/>
          </ac:spMkLst>
        </pc:spChg>
        <pc:spChg chg="add mod">
          <ac:chgData name="Šimon Babál" userId="a89ba8ca0e9beb01" providerId="LiveId" clId="{1FB1C9D4-C0EC-49AE-9DDB-42642F8CBC5B}" dt="2020-03-02T15:23:13.802" v="24" actId="20577"/>
          <ac:spMkLst>
            <pc:docMk/>
            <pc:sldMk cId="4244545241" sldId="257"/>
            <ac:spMk id="4" creationId="{A5E4E436-2DB9-456B-8809-4FFED0FF9CAE}"/>
          </ac:spMkLst>
        </pc:spChg>
        <pc:spChg chg="add">
          <ac:chgData name="Šimon Babál" userId="a89ba8ca0e9beb01" providerId="LiveId" clId="{1FB1C9D4-C0EC-49AE-9DDB-42642F8CBC5B}" dt="2020-03-02T15:22:58.771" v="9" actId="26606"/>
          <ac:spMkLst>
            <pc:docMk/>
            <pc:sldMk cId="4244545241" sldId="257"/>
            <ac:spMk id="16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15:22:58.756" v="8" actId="26606"/>
          <ac:spMkLst>
            <pc:docMk/>
            <pc:sldMk cId="4244545241" sldId="257"/>
            <ac:spMk id="18" creationId="{2C33F367-76E5-4D2A-96B1-4FD443CDD1CF}"/>
          </ac:spMkLst>
        </pc:spChg>
        <pc:spChg chg="add del">
          <ac:chgData name="Šimon Babál" userId="a89ba8ca0e9beb01" providerId="LiveId" clId="{1FB1C9D4-C0EC-49AE-9DDB-42642F8CBC5B}" dt="2020-03-02T15:22:58.756" v="8" actId="26606"/>
          <ac:spMkLst>
            <pc:docMk/>
            <pc:sldMk cId="4244545241" sldId="257"/>
            <ac:spMk id="20" creationId="{6F769419-3E73-449D-B62A-0CDEC946A679}"/>
          </ac:spMkLst>
        </pc:spChg>
        <pc:spChg chg="add">
          <ac:chgData name="Šimon Babál" userId="a89ba8ca0e9beb01" providerId="LiveId" clId="{1FB1C9D4-C0EC-49AE-9DDB-42642F8CBC5B}" dt="2020-03-02T15:22:58.771" v="9" actId="26606"/>
          <ac:spMkLst>
            <pc:docMk/>
            <pc:sldMk cId="4244545241" sldId="257"/>
            <ac:spMk id="30" creationId="{221CC330-4259-4C32-BF8B-5FE13FFABB3A}"/>
          </ac:spMkLst>
        </pc:spChg>
        <pc:spChg chg="add mod">
          <ac:chgData name="Šimon Babál" userId="a89ba8ca0e9beb01" providerId="LiveId" clId="{1FB1C9D4-C0EC-49AE-9DDB-42642F8CBC5B}" dt="2020-03-02T21:51:58.745" v="199" actId="790"/>
          <ac:spMkLst>
            <pc:docMk/>
            <pc:sldMk cId="4244545241" sldId="257"/>
            <ac:spMk id="31" creationId="{FA948AB8-91C1-438E-9E59-03D0024F1B44}"/>
          </ac:spMkLst>
        </pc:spChg>
        <pc:grpChg chg="add">
          <ac:chgData name="Šimon Babál" userId="a89ba8ca0e9beb01" providerId="LiveId" clId="{1FB1C9D4-C0EC-49AE-9DDB-42642F8CBC5B}" dt="2020-03-02T15:22:58.771" v="9" actId="26606"/>
          <ac:grpSpMkLst>
            <pc:docMk/>
            <pc:sldMk cId="4244545241" sldId="257"/>
            <ac:grpSpMk id="9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15:22:58.756" v="8" actId="26606"/>
          <ac:grpSpMkLst>
            <pc:docMk/>
            <pc:sldMk cId="4244545241" sldId="257"/>
            <ac:grpSpMk id="11" creationId="{B455B88A-C127-47B3-B317-724BD4EAAD0E}"/>
          </ac:grpSpMkLst>
        </pc:grpChg>
        <pc:grpChg chg="add del">
          <ac:chgData name="Šimon Babál" userId="a89ba8ca0e9beb01" providerId="LiveId" clId="{1FB1C9D4-C0EC-49AE-9DDB-42642F8CBC5B}" dt="2020-03-02T15:22:58.756" v="8" actId="26606"/>
          <ac:grpSpMkLst>
            <pc:docMk/>
            <pc:sldMk cId="4244545241" sldId="257"/>
            <ac:grpSpMk id="22" creationId="{A6515200-42F9-488F-9895-6CDBCD1E87C8}"/>
          </ac:grpSpMkLst>
        </pc:grpChg>
        <pc:graphicFrameChg chg="add del">
          <ac:chgData name="Šimon Babál" userId="a89ba8ca0e9beb01" providerId="LiveId" clId="{1FB1C9D4-C0EC-49AE-9DDB-42642F8CBC5B}" dt="2020-03-02T15:22:58.756" v="8" actId="26606"/>
          <ac:graphicFrameMkLst>
            <pc:docMk/>
            <pc:sldMk cId="4244545241" sldId="257"/>
            <ac:graphicFrameMk id="6" creationId="{DD43814E-F0F6-4422-856D-0CCBDE038A27}"/>
          </ac:graphicFrameMkLst>
        </pc:graphicFrameChg>
      </pc:sldChg>
      <pc:sldChg chg="addSp delSp modSp add mod setBg setClrOvrMap modNotesTx">
        <pc:chgData name="Šimon Babál" userId="a89ba8ca0e9beb01" providerId="LiveId" clId="{1FB1C9D4-C0EC-49AE-9DDB-42642F8CBC5B}" dt="2020-03-03T08:36:47.485" v="1739" actId="20577"/>
        <pc:sldMkLst>
          <pc:docMk/>
          <pc:sldMk cId="86880397" sldId="258"/>
        </pc:sldMkLst>
        <pc:spChg chg="mod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2" creationId="{AD6003CB-E939-4556-9D9E-CBB737003667}"/>
          </ac:spMkLst>
        </pc:spChg>
        <pc:spChg chg="add del mo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" creationId="{21249E30-BCED-40E5-98BD-10EE46613869}"/>
          </ac:spMkLst>
        </pc:spChg>
        <pc:spChg chg="add del">
          <ac:chgData name="Šimon Babál" userId="a89ba8ca0e9beb01" providerId="LiveId" clId="{1FB1C9D4-C0EC-49AE-9DDB-42642F8CBC5B}" dt="2020-03-02T20:51:12.845" v="105" actId="26606"/>
          <ac:spMkLst>
            <pc:docMk/>
            <pc:sldMk cId="86880397" sldId="258"/>
            <ac:spMk id="15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12.845" v="105" actId="26606"/>
          <ac:spMkLst>
            <pc:docMk/>
            <pc:sldMk cId="86880397" sldId="258"/>
            <ac:spMk id="17" creationId="{221CC330-4259-4C32-BF8B-5FE13FFABB3A}"/>
          </ac:spMkLst>
        </pc:spChg>
        <pc:spChg chg="add del">
          <ac:chgData name="Šimon Babál" userId="a89ba8ca0e9beb01" providerId="LiveId" clId="{1FB1C9D4-C0EC-49AE-9DDB-42642F8CBC5B}" dt="2020-03-02T20:51:12.834" v="104" actId="26606"/>
          <ac:spMkLst>
            <pc:docMk/>
            <pc:sldMk cId="86880397" sldId="258"/>
            <ac:spMk id="29" creationId="{290FE681-1E05-478A-89DC-5F7AB37CFD77}"/>
          </ac:spMkLst>
        </pc:spChg>
        <pc:spChg chg="add del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4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5" creationId="{221CC330-4259-4C32-BF8B-5FE13FFABB3A}"/>
          </ac:spMkLst>
        </pc:spChg>
        <pc:spChg chg="ad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47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49" creationId="{D2600CBB-0CF8-4237-8491-B7864363D2AE}"/>
          </ac:spMkLst>
        </pc:spChg>
        <pc:spChg chg="add del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51" creationId="{E4CBBC1E-991D-4CF9-BCA5-AB1496871411}"/>
          </ac:spMkLst>
        </pc:spChg>
        <pc:spChg chg="ad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54" creationId="{221CC330-4259-4C32-BF8B-5FE13FFABB3A}"/>
          </ac:spMkLst>
        </pc:spChg>
        <pc:spChg chg="add mod">
          <ac:chgData name="Šimon Babál" userId="a89ba8ca0e9beb01" providerId="LiveId" clId="{1FB1C9D4-C0EC-49AE-9DDB-42642F8CBC5B}" dt="2020-03-02T21:51:03.516" v="197" actId="115"/>
          <ac:spMkLst>
            <pc:docMk/>
            <pc:sldMk cId="86880397" sldId="258"/>
            <ac:spMk id="55" creationId="{21249E30-BCED-40E5-98BD-10EE46613869}"/>
          </ac:spMkLst>
        </pc:spChg>
        <pc:grpChg chg="add del">
          <ac:chgData name="Šimon Babál" userId="a89ba8ca0e9beb01" providerId="LiveId" clId="{1FB1C9D4-C0EC-49AE-9DDB-42642F8CBC5B}" dt="2020-03-02T20:51:12.845" v="105" actId="26606"/>
          <ac:grpSpMkLst>
            <pc:docMk/>
            <pc:sldMk cId="86880397" sldId="258"/>
            <ac:grpSpMk id="8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12.834" v="104" actId="26606"/>
          <ac:grpSpMkLst>
            <pc:docMk/>
            <pc:sldMk cId="86880397" sldId="258"/>
            <ac:grpSpMk id="22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39.015" v="108" actId="26606"/>
          <ac:grpSpMkLst>
            <pc:docMk/>
            <pc:sldMk cId="86880397" sldId="258"/>
            <ac:grpSpMk id="33" creationId="{6CC7770B-E4E1-42D6-9437-DAA4A3A9E659}"/>
          </ac:grpSpMkLst>
        </pc:grpChg>
        <pc:grpChg chg="add">
          <ac:chgData name="Šimon Babál" userId="a89ba8ca0e9beb01" providerId="LiveId" clId="{1FB1C9D4-C0EC-49AE-9DDB-42642F8CBC5B}" dt="2020-03-02T20:51:39.015" v="108" actId="26606"/>
          <ac:grpSpMkLst>
            <pc:docMk/>
            <pc:sldMk cId="86880397" sldId="258"/>
            <ac:grpSpMk id="40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39.005" v="107" actId="26606"/>
          <ac:grpSpMkLst>
            <pc:docMk/>
            <pc:sldMk cId="86880397" sldId="258"/>
            <ac:grpSpMk id="42" creationId="{B455B88A-C127-47B3-B317-724BD4EAAD0E}"/>
          </ac:grpSpMkLst>
        </pc:grpChg>
        <pc:graphicFrameChg chg="add del">
          <ac:chgData name="Šimon Babál" userId="a89ba8ca0e9beb01" providerId="LiveId" clId="{1FB1C9D4-C0EC-49AE-9DDB-42642F8CBC5B}" dt="2020-03-02T20:51:39.005" v="107" actId="26606"/>
          <ac:graphicFrameMkLst>
            <pc:docMk/>
            <pc:sldMk cId="86880397" sldId="258"/>
            <ac:graphicFrameMk id="37" creationId="{C0714A0F-28F8-43EE-ADBC-25A8A0C7F54B}"/>
          </ac:graphicFrameMkLst>
        </pc:graphicFrameChg>
        <pc:cxnChg chg="add del">
          <ac:chgData name="Šimon Babál" userId="a89ba8ca0e9beb01" providerId="LiveId" clId="{1FB1C9D4-C0EC-49AE-9DDB-42642F8CBC5B}" dt="2020-03-02T20:51:12.834" v="104" actId="26606"/>
          <ac:cxnSpMkLst>
            <pc:docMk/>
            <pc:sldMk cId="86880397" sldId="258"/>
            <ac:cxnSpMk id="31" creationId="{2E2F21DC-5F0E-42CF-B89C-C1E25E175CB8}"/>
          </ac:cxnSpMkLst>
        </pc:cxnChg>
      </pc:sldChg>
      <pc:sldChg chg="addSp modSp add mod setBg modNotesTx">
        <pc:chgData name="Šimon Babál" userId="a89ba8ca0e9beb01" providerId="LiveId" clId="{1FB1C9D4-C0EC-49AE-9DDB-42642F8CBC5B}" dt="2020-03-03T08:36:30.370" v="1732" actId="20577"/>
        <pc:sldMkLst>
          <pc:docMk/>
          <pc:sldMk cId="948163687" sldId="259"/>
        </pc:sldMkLst>
        <pc:spChg chg="mo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2" creationId="{CB002B96-F97E-437A-A3CC-878EFD9BAE17}"/>
          </ac:spMkLst>
        </pc:spChg>
        <pc:spChg chg="mod">
          <ac:chgData name="Šimon Babál" userId="a89ba8ca0e9beb01" providerId="LiveId" clId="{1FB1C9D4-C0EC-49AE-9DDB-42642F8CBC5B}" dt="2020-03-03T08:00:58.694" v="1533" actId="207"/>
          <ac:spMkLst>
            <pc:docMk/>
            <pc:sldMk cId="948163687" sldId="259"/>
            <ac:spMk id="3" creationId="{65FB9B10-EF91-4755-9672-1D746703FE87}"/>
          </ac:spMkLst>
        </pc:spChg>
        <pc:spChg chg="ad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15" creationId="{7509B08A-C1EC-478C-86AF-60ADE06D9BBB}"/>
          </ac:spMkLst>
        </pc:spChg>
        <pc:spChg chg="ad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17" creationId="{221CC330-4259-4C32-BF8B-5FE13FFABB3A}"/>
          </ac:spMkLst>
        </pc:spChg>
        <pc:grpChg chg="add">
          <ac:chgData name="Šimon Babál" userId="a89ba8ca0e9beb01" providerId="LiveId" clId="{1FB1C9D4-C0EC-49AE-9DDB-42642F8CBC5B}" dt="2020-03-02T21:52:47.353" v="218" actId="26606"/>
          <ac:grpSpMkLst>
            <pc:docMk/>
            <pc:sldMk cId="948163687" sldId="259"/>
            <ac:grpSpMk id="8" creationId="{6CC7770B-E4E1-42D6-9437-DAA4A3A9E659}"/>
          </ac:grpSpMkLst>
        </pc:grpChg>
        <pc:picChg chg="add mod">
          <ac:chgData name="Šimon Babál" userId="a89ba8ca0e9beb01" providerId="LiveId" clId="{1FB1C9D4-C0EC-49AE-9DDB-42642F8CBC5B}" dt="2020-03-02T22:51:30.243" v="764" actId="1076"/>
          <ac:picMkLst>
            <pc:docMk/>
            <pc:sldMk cId="948163687" sldId="259"/>
            <ac:picMk id="4" creationId="{B2B477C1-646F-4F6A-88F7-A7FDE6CC7D8D}"/>
          </ac:picMkLst>
        </pc:picChg>
      </pc:sldChg>
      <pc:sldChg chg="addSp delSp modSp add mod setBg">
        <pc:chgData name="Šimon Babál" userId="a89ba8ca0e9beb01" providerId="LiveId" clId="{1FB1C9D4-C0EC-49AE-9DDB-42642F8CBC5B}" dt="2020-03-02T23:12:02.892" v="1429" actId="26606"/>
        <pc:sldMkLst>
          <pc:docMk/>
          <pc:sldMk cId="2202574620" sldId="260"/>
        </pc:sldMkLst>
        <pc:spChg chg="del">
          <ac:chgData name="Šimon Babál" userId="a89ba8ca0e9beb01" providerId="LiveId" clId="{1FB1C9D4-C0EC-49AE-9DDB-42642F8CBC5B}" dt="2020-03-02T21:41:19.700" v="177"/>
          <ac:spMkLst>
            <pc:docMk/>
            <pc:sldMk cId="2202574620" sldId="260"/>
            <ac:spMk id="2" creationId="{294C0BDB-F9A9-4782-BDF2-1F26C0C72794}"/>
          </ac:spMkLst>
        </pc:spChg>
        <pc:spChg chg="del">
          <ac:chgData name="Šimon Babál" userId="a89ba8ca0e9beb01" providerId="LiveId" clId="{1FB1C9D4-C0EC-49AE-9DDB-42642F8CBC5B}" dt="2020-03-02T21:41:19.700" v="177"/>
          <ac:spMkLst>
            <pc:docMk/>
            <pc:sldMk cId="2202574620" sldId="260"/>
            <ac:spMk id="3" creationId="{AC9E1315-D844-4522-B42F-F787D092083F}"/>
          </ac:spMkLst>
        </pc:spChg>
        <pc:spChg chg="add mo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" creationId="{A39AD20C-8F6C-4462-A9F1-D8F26CCCC2C8}"/>
          </ac:spMkLst>
        </pc:spChg>
        <pc:spChg chg="add del mod">
          <ac:chgData name="Šimon Babál" userId="a89ba8ca0e9beb01" providerId="LiveId" clId="{1FB1C9D4-C0EC-49AE-9DDB-42642F8CBC5B}" dt="2020-03-02T21:41:59.091" v="192" actId="26606"/>
          <ac:spMkLst>
            <pc:docMk/>
            <pc:sldMk cId="2202574620" sldId="260"/>
            <ac:spMk id="5" creationId="{DA140184-EFDE-42B9-8BFF-09E1C733495B}"/>
          </ac:spMkLst>
        </pc:spChg>
        <pc:spChg chg="add del">
          <ac:chgData name="Šimon Babál" userId="a89ba8ca0e9beb01" providerId="LiveId" clId="{1FB1C9D4-C0EC-49AE-9DDB-42642F8CBC5B}" dt="2020-03-02T21:41:56.413" v="187" actId="26606"/>
          <ac:spMkLst>
            <pc:docMk/>
            <pc:sldMk cId="2202574620" sldId="260"/>
            <ac:spMk id="20" creationId="{EB88142C-D3C4-43DC-A844-A7D9ECB0F5CD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21" creationId="{08452CCF-4A27-488A-AAF4-424933CFC925}"/>
          </ac:spMkLst>
        </pc:spChg>
        <pc:spChg chg="add del">
          <ac:chgData name="Šimon Babál" userId="a89ba8ca0e9beb01" providerId="LiveId" clId="{1FB1C9D4-C0EC-49AE-9DDB-42642F8CBC5B}" dt="2020-03-02T21:41:56.413" v="187" actId="26606"/>
          <ac:spMkLst>
            <pc:docMk/>
            <pc:sldMk cId="2202574620" sldId="260"/>
            <ac:spMk id="22" creationId="{416DC9EF-092A-4FEF-8A40-0E509CA79855}"/>
          </ac:spMkLst>
        </pc:spChg>
        <pc:spChg chg="add del">
          <ac:chgData name="Šimon Babál" userId="a89ba8ca0e9beb01" providerId="LiveId" clId="{1FB1C9D4-C0EC-49AE-9DDB-42642F8CBC5B}" dt="2020-03-02T21:41:58.044" v="189" actId="26606"/>
          <ac:spMkLst>
            <pc:docMk/>
            <pc:sldMk cId="2202574620" sldId="260"/>
            <ac:spMk id="24" creationId="{290FE681-1E05-478A-89DC-5F7AB37CFD77}"/>
          </ac:spMkLst>
        </pc:spChg>
        <pc:spChg chg="add del">
          <ac:chgData name="Šimon Babál" userId="a89ba8ca0e9beb01" providerId="LiveId" clId="{1FB1C9D4-C0EC-49AE-9DDB-42642F8CBC5B}" dt="2020-03-02T21:41:58.044" v="189" actId="26606"/>
          <ac:spMkLst>
            <pc:docMk/>
            <pc:sldMk cId="2202574620" sldId="260"/>
            <ac:spMk id="26" creationId="{DA140184-EFDE-42B9-8BFF-09E1C733495B}"/>
          </ac:spMkLst>
        </pc:spChg>
        <pc:spChg chg="add del">
          <ac:chgData name="Šimon Babál" userId="a89ba8ca0e9beb01" providerId="LiveId" clId="{1FB1C9D4-C0EC-49AE-9DDB-42642F8CBC5B}" dt="2020-03-02T21:41:59.077" v="191" actId="26606"/>
          <ac:spMkLst>
            <pc:docMk/>
            <pc:sldMk cId="2202574620" sldId="260"/>
            <ac:spMk id="33" creationId="{4609862E-48F9-45AC-8D44-67A0268A7935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39" creationId="{781BBDC9-2DC6-4959-AC3D-49A5DCB05DA7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0" creationId="{4B74BB55-8517-4CFE-9389-81D0E6F81F00}"/>
          </ac:spMkLst>
        </pc:spChg>
        <pc:spChg chg="add mo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4" creationId="{DA140184-EFDE-42B9-8BFF-09E1C733495B}"/>
          </ac:spMkLst>
        </pc:spChg>
        <pc:spChg chg="ad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9" creationId="{290FE681-1E05-478A-89DC-5F7AB37CFD77}"/>
          </ac:spMkLst>
        </pc:spChg>
        <pc:grpChg chg="add del">
          <ac:chgData name="Šimon Babál" userId="a89ba8ca0e9beb01" providerId="LiveId" clId="{1FB1C9D4-C0EC-49AE-9DDB-42642F8CBC5B}" dt="2020-03-02T21:41:59.077" v="191" actId="26606"/>
          <ac:grpSpMkLst>
            <pc:docMk/>
            <pc:sldMk cId="2202574620" sldId="260"/>
            <ac:grpSpMk id="34" creationId="{C97986E7-0E3C-4F64-886E-935DDCB83AA7}"/>
          </ac:grpSpMkLst>
        </pc:grpChg>
        <pc:grpChg chg="add del">
          <ac:chgData name="Šimon Babál" userId="a89ba8ca0e9beb01" providerId="LiveId" clId="{1FB1C9D4-C0EC-49AE-9DDB-42642F8CBC5B}" dt="2020-03-02T23:12:02.892" v="1429" actId="26606"/>
          <ac:grpSpMkLst>
            <pc:docMk/>
            <pc:sldMk cId="2202574620" sldId="260"/>
            <ac:grpSpMk id="41" creationId="{A3F7C935-E41E-4E8D-91DF-D3BAB9521DF0}"/>
          </ac:grpSpMkLst>
        </pc:grp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0" creationId="{FEB90296-CFE0-401D-9CA3-32966EC4F01D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2" creationId="{08C9B4EE-7611-4ED9-B356-7BDD377C39B0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4" creationId="{4A4F266A-F2F7-47CD-8BBC-E3777E982FD2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6" creationId="{20D69C80-8919-4A32-B897-F2A21F940574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8" creationId="{F427B072-CC5B-481B-9719-8CD4C54444BE}"/>
          </ac:cxnSpMkLst>
        </pc:cxnChg>
        <pc:cxnChg chg="add del">
          <ac:chgData name="Šimon Babál" userId="a89ba8ca0e9beb01" providerId="LiveId" clId="{1FB1C9D4-C0EC-49AE-9DDB-42642F8CBC5B}" dt="2020-03-02T21:41:58.044" v="189" actId="26606"/>
          <ac:cxnSpMkLst>
            <pc:docMk/>
            <pc:sldMk cId="2202574620" sldId="260"/>
            <ac:cxnSpMk id="25" creationId="{2E2F21DC-5F0E-42CF-B89C-C1E25E175CB8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28" creationId="{FEB90296-CFE0-401D-9CA3-32966EC4F01D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29" creationId="{08C9B4EE-7611-4ED9-B356-7BDD377C39B0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0" creationId="{4A4F266A-F2F7-47CD-8BBC-E3777E982FD2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1" creationId="{20D69C80-8919-4A32-B897-F2A21F940574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2" creationId="{F427B072-CC5B-481B-9719-8CD4C54444BE}"/>
          </ac:cxnSpMkLst>
        </pc:cxnChg>
        <pc:cxnChg chg="add">
          <ac:chgData name="Šimon Babál" userId="a89ba8ca0e9beb01" providerId="LiveId" clId="{1FB1C9D4-C0EC-49AE-9DDB-42642F8CBC5B}" dt="2020-03-02T23:12:02.892" v="1429" actId="26606"/>
          <ac:cxnSpMkLst>
            <pc:docMk/>
            <pc:sldMk cId="2202574620" sldId="260"/>
            <ac:cxnSpMk id="51" creationId="{2E2F21DC-5F0E-42CF-B89C-C1E25E175CB8}"/>
          </ac:cxnSpMkLst>
        </pc:cxnChg>
      </pc:sldChg>
      <pc:sldChg chg="addSp delSp modSp add modAnim">
        <pc:chgData name="Šimon Babál" userId="a89ba8ca0e9beb01" providerId="LiveId" clId="{1FB1C9D4-C0EC-49AE-9DDB-42642F8CBC5B}" dt="2020-03-03T08:06:59.574" v="1586" actId="1076"/>
        <pc:sldMkLst>
          <pc:docMk/>
          <pc:sldMk cId="2338719579" sldId="261"/>
        </pc:sldMkLst>
        <pc:spChg chg="mod">
          <ac:chgData name="Šimon Babál" userId="a89ba8ca0e9beb01" providerId="LiveId" clId="{1FB1C9D4-C0EC-49AE-9DDB-42642F8CBC5B}" dt="2020-03-02T22:00:49.364" v="235" actId="20577"/>
          <ac:spMkLst>
            <pc:docMk/>
            <pc:sldMk cId="2338719579" sldId="261"/>
            <ac:spMk id="2" creationId="{2F78784B-7262-43C9-B26B-0D6306D7EBB3}"/>
          </ac:spMkLst>
        </pc:spChg>
        <pc:spChg chg="del">
          <ac:chgData name="Šimon Babál" userId="a89ba8ca0e9beb01" providerId="LiveId" clId="{1FB1C9D4-C0EC-49AE-9DDB-42642F8CBC5B}" dt="2020-03-02T22:00:41.560" v="225" actId="478"/>
          <ac:spMkLst>
            <pc:docMk/>
            <pc:sldMk cId="2338719579" sldId="261"/>
            <ac:spMk id="3" creationId="{12EC6DD5-33BF-4F0E-9403-AB1AAC6B44BE}"/>
          </ac:spMkLst>
        </pc:spChg>
        <pc:picChg chg="add mod">
          <ac:chgData name="Šimon Babál" userId="a89ba8ca0e9beb01" providerId="LiveId" clId="{1FB1C9D4-C0EC-49AE-9DDB-42642F8CBC5B}" dt="2020-03-03T08:06:59.574" v="1586" actId="1076"/>
          <ac:picMkLst>
            <pc:docMk/>
            <pc:sldMk cId="2338719579" sldId="261"/>
            <ac:picMk id="4" creationId="{87203479-BA10-4E07-BC4C-D8C7CF1DA256}"/>
          </ac:picMkLst>
        </pc:picChg>
      </pc:sldChg>
      <pc:sldChg chg="addSp modSp add del mod setBg">
        <pc:chgData name="Šimon Babál" userId="a89ba8ca0e9beb01" providerId="LiveId" clId="{1FB1C9D4-C0EC-49AE-9DDB-42642F8CBC5B}" dt="2020-03-02T22:50:04.134" v="756" actId="2696"/>
        <pc:sldMkLst>
          <pc:docMk/>
          <pc:sldMk cId="2360589209" sldId="262"/>
        </pc:sldMkLst>
        <pc:spChg chg="mo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2" creationId="{9244FF9C-3972-4CA2-BB73-E8D16875A61D}"/>
          </ac:spMkLst>
        </pc:spChg>
        <pc:spChg chg="mod">
          <ac:chgData name="Šimon Babál" userId="a89ba8ca0e9beb01" providerId="LiveId" clId="{1FB1C9D4-C0EC-49AE-9DDB-42642F8CBC5B}" dt="2020-03-02T22:24:25.341" v="683" actId="20577"/>
          <ac:spMkLst>
            <pc:docMk/>
            <pc:sldMk cId="2360589209" sldId="262"/>
            <ac:spMk id="3" creationId="{EC573008-AB5F-44A5-A9E3-2FD887280162}"/>
          </ac:spMkLst>
        </pc:spChg>
        <pc:spChg chg="ad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15" creationId="{7509B08A-C1EC-478C-86AF-60ADE06D9BBB}"/>
          </ac:spMkLst>
        </pc:spChg>
        <pc:spChg chg="ad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17" creationId="{221CC330-4259-4C32-BF8B-5FE13FFABB3A}"/>
          </ac:spMkLst>
        </pc:spChg>
        <pc:grpChg chg="add">
          <ac:chgData name="Šimon Babál" userId="a89ba8ca0e9beb01" providerId="LiveId" clId="{1FB1C9D4-C0EC-49AE-9DDB-42642F8CBC5B}" dt="2020-03-02T22:22:05.486" v="518" actId="26606"/>
          <ac:grpSpMkLst>
            <pc:docMk/>
            <pc:sldMk cId="2360589209" sldId="262"/>
            <ac:grpSpMk id="8" creationId="{6CC7770B-E4E1-42D6-9437-DAA4A3A9E659}"/>
          </ac:grpSpMkLst>
        </pc:grpChg>
      </pc:sldChg>
      <pc:sldChg chg="addSp delSp modSp add addCm delCm modNotesTx">
        <pc:chgData name="Šimon Babál" userId="a89ba8ca0e9beb01" providerId="LiveId" clId="{1FB1C9D4-C0EC-49AE-9DDB-42642F8CBC5B}" dt="2020-03-03T08:35:46.742" v="1646" actId="20577"/>
        <pc:sldMkLst>
          <pc:docMk/>
          <pc:sldMk cId="2679547612" sldId="263"/>
        </pc:sldMkLst>
        <pc:spChg chg="mod">
          <ac:chgData name="Šimon Babál" userId="a89ba8ca0e9beb01" providerId="LiveId" clId="{1FB1C9D4-C0EC-49AE-9DDB-42642F8CBC5B}" dt="2020-03-02T22:59:16.549" v="1087" actId="20577"/>
          <ac:spMkLst>
            <pc:docMk/>
            <pc:sldMk cId="2679547612" sldId="263"/>
            <ac:spMk id="2" creationId="{CEE10A02-475D-4D71-A634-AE1A7EDA11E6}"/>
          </ac:spMkLst>
        </pc:spChg>
        <pc:spChg chg="add del mod">
          <ac:chgData name="Šimon Babál" userId="a89ba8ca0e9beb01" providerId="LiveId" clId="{1FB1C9D4-C0EC-49AE-9DDB-42642F8CBC5B}" dt="2020-03-02T22:58:46.388" v="1068" actId="478"/>
          <ac:spMkLst>
            <pc:docMk/>
            <pc:sldMk cId="2679547612" sldId="263"/>
            <ac:spMk id="7" creationId="{626AC355-F893-4211-BD5D-A3A93C6CD50B}"/>
          </ac:spMkLst>
        </pc:spChg>
        <pc:spChg chg="add del mod">
          <ac:chgData name="Šimon Babál" userId="a89ba8ca0e9beb01" providerId="LiveId" clId="{1FB1C9D4-C0EC-49AE-9DDB-42642F8CBC5B}" dt="2020-03-02T22:58:44.655" v="1067" actId="478"/>
          <ac:spMkLst>
            <pc:docMk/>
            <pc:sldMk cId="2679547612" sldId="263"/>
            <ac:spMk id="8" creationId="{B84FF48E-C706-40C6-AE68-78848B5F80B3}"/>
          </ac:spMkLst>
        </pc:spChg>
        <pc:picChg chg="add mod">
          <ac:chgData name="Šimon Babál" userId="a89ba8ca0e9beb01" providerId="LiveId" clId="{1FB1C9D4-C0EC-49AE-9DDB-42642F8CBC5B}" dt="2020-03-02T22:59:00.295" v="1072" actId="1076"/>
          <ac:picMkLst>
            <pc:docMk/>
            <pc:sldMk cId="2679547612" sldId="263"/>
            <ac:picMk id="4" creationId="{93B9804C-B453-4449-A666-9B21F503A0D8}"/>
          </ac:picMkLst>
        </pc:picChg>
        <pc:picChg chg="add del">
          <ac:chgData name="Šimon Babál" userId="a89ba8ca0e9beb01" providerId="LiveId" clId="{1FB1C9D4-C0EC-49AE-9DDB-42642F8CBC5B}" dt="2020-03-02T22:36:50.608" v="716" actId="478"/>
          <ac:picMkLst>
            <pc:docMk/>
            <pc:sldMk cId="2679547612" sldId="263"/>
            <ac:picMk id="5" creationId="{8701DC3C-8102-4026-B5AF-AD2146EC0477}"/>
          </ac:picMkLst>
        </pc:picChg>
        <pc:picChg chg="add del mod">
          <ac:chgData name="Šimon Babál" userId="a89ba8ca0e9beb01" providerId="LiveId" clId="{1FB1C9D4-C0EC-49AE-9DDB-42642F8CBC5B}" dt="2020-03-02T22:58:26.144" v="1064" actId="478"/>
          <ac:picMkLst>
            <pc:docMk/>
            <pc:sldMk cId="2679547612" sldId="263"/>
            <ac:picMk id="6" creationId="{24E88757-A7FC-4FBA-86CB-A39CE4103D82}"/>
          </ac:picMkLst>
        </pc:picChg>
        <pc:picChg chg="add mod">
          <ac:chgData name="Šimon Babál" userId="a89ba8ca0e9beb01" providerId="LiveId" clId="{1FB1C9D4-C0EC-49AE-9DDB-42642F8CBC5B}" dt="2020-03-02T23:06:57.816" v="1415" actId="1076"/>
          <ac:picMkLst>
            <pc:docMk/>
            <pc:sldMk cId="2679547612" sldId="263"/>
            <ac:picMk id="9" creationId="{A3BD46B9-6C33-4FFC-9D7C-5EC4960152C4}"/>
          </ac:picMkLst>
        </pc:picChg>
      </pc:sldChg>
      <pc:sldChg chg="addSp delSp modSp add modNotesTx">
        <pc:chgData name="Šimon Babál" userId="a89ba8ca0e9beb01" providerId="LiveId" clId="{1FB1C9D4-C0EC-49AE-9DDB-42642F8CBC5B}" dt="2020-03-02T22:58:12.127" v="1063" actId="478"/>
        <pc:sldMkLst>
          <pc:docMk/>
          <pc:sldMk cId="1784067959" sldId="264"/>
        </pc:sldMkLst>
        <pc:spChg chg="mod">
          <ac:chgData name="Šimon Babál" userId="a89ba8ca0e9beb01" providerId="LiveId" clId="{1FB1C9D4-C0EC-49AE-9DDB-42642F8CBC5B}" dt="2020-03-02T22:50:38.324" v="761" actId="1076"/>
          <ac:spMkLst>
            <pc:docMk/>
            <pc:sldMk cId="1784067959" sldId="264"/>
            <ac:spMk id="2" creationId="{3EF814CF-2857-4E11-B578-0D3258C4B52E}"/>
          </ac:spMkLst>
        </pc:spChg>
        <pc:spChg chg="del">
          <ac:chgData name="Šimon Babál" userId="a89ba8ca0e9beb01" providerId="LiveId" clId="{1FB1C9D4-C0EC-49AE-9DDB-42642F8CBC5B}" dt="2020-03-02T22:58:12.127" v="1063" actId="478"/>
          <ac:spMkLst>
            <pc:docMk/>
            <pc:sldMk cId="1784067959" sldId="264"/>
            <ac:spMk id="3" creationId="{791C0998-32BD-4EEB-8B01-9DB237E29075}"/>
          </ac:spMkLst>
        </pc:spChg>
        <pc:picChg chg="add mod">
          <ac:chgData name="Šimon Babál" userId="a89ba8ca0e9beb01" providerId="LiveId" clId="{1FB1C9D4-C0EC-49AE-9DDB-42642F8CBC5B}" dt="2020-03-02T22:53:18.047" v="768" actId="1076"/>
          <ac:picMkLst>
            <pc:docMk/>
            <pc:sldMk cId="1784067959" sldId="264"/>
            <ac:picMk id="4" creationId="{988710C5-FD40-42E4-960B-3AC819804920}"/>
          </ac:picMkLst>
        </pc:picChg>
        <pc:picChg chg="add mod">
          <ac:chgData name="Šimon Babál" userId="a89ba8ca0e9beb01" providerId="LiveId" clId="{1FB1C9D4-C0EC-49AE-9DDB-42642F8CBC5B}" dt="2020-03-02T22:57:25.355" v="999" actId="14100"/>
          <ac:picMkLst>
            <pc:docMk/>
            <pc:sldMk cId="1784067959" sldId="264"/>
            <ac:picMk id="5" creationId="{54295B4F-3399-4AD7-AE82-104FD716B66D}"/>
          </ac:picMkLst>
        </pc:picChg>
        <pc:picChg chg="add mod">
          <ac:chgData name="Šimon Babál" userId="a89ba8ca0e9beb01" providerId="LiveId" clId="{1FB1C9D4-C0EC-49AE-9DDB-42642F8CBC5B}" dt="2020-03-02T22:57:31.196" v="1002" actId="14100"/>
          <ac:picMkLst>
            <pc:docMk/>
            <pc:sldMk cId="1784067959" sldId="264"/>
            <ac:picMk id="6" creationId="{6E210D04-F50D-4A6D-BAF7-73B14B14C33B}"/>
          </ac:picMkLst>
        </pc:picChg>
      </pc:sldChg>
      <pc:sldChg chg="addSp delSp modSp add modNotesTx">
        <pc:chgData name="Šimon Babál" userId="a89ba8ca0e9beb01" providerId="LiveId" clId="{1FB1C9D4-C0EC-49AE-9DDB-42642F8CBC5B}" dt="2020-03-03T08:34:20.422" v="1644" actId="20577"/>
        <pc:sldMkLst>
          <pc:docMk/>
          <pc:sldMk cId="4228095919" sldId="265"/>
        </pc:sldMkLst>
        <pc:spChg chg="mod">
          <ac:chgData name="Šimon Babál" userId="a89ba8ca0e9beb01" providerId="LiveId" clId="{1FB1C9D4-C0EC-49AE-9DDB-42642F8CBC5B}" dt="2020-03-03T08:33:11.644" v="1641" actId="20577"/>
          <ac:spMkLst>
            <pc:docMk/>
            <pc:sldMk cId="4228095919" sldId="265"/>
            <ac:spMk id="2" creationId="{63366847-5452-4EB1-BF72-57379821A400}"/>
          </ac:spMkLst>
        </pc:spChg>
        <pc:spChg chg="del">
          <ac:chgData name="Šimon Babál" userId="a89ba8ca0e9beb01" providerId="LiveId" clId="{1FB1C9D4-C0EC-49AE-9DDB-42642F8CBC5B}" dt="2020-03-03T08:05:58.825" v="1546" actId="478"/>
          <ac:spMkLst>
            <pc:docMk/>
            <pc:sldMk cId="4228095919" sldId="265"/>
            <ac:spMk id="3" creationId="{5902FAB2-DC6F-482C-A6AA-BDDD126BACE5}"/>
          </ac:spMkLst>
        </pc:spChg>
        <pc:picChg chg="add mod">
          <ac:chgData name="Šimon Babál" userId="a89ba8ca0e9beb01" providerId="LiveId" clId="{1FB1C9D4-C0EC-49AE-9DDB-42642F8CBC5B}" dt="2020-03-03T08:05:47.116" v="1545" actId="1076"/>
          <ac:picMkLst>
            <pc:docMk/>
            <pc:sldMk cId="4228095919" sldId="265"/>
            <ac:picMk id="4" creationId="{F98E222C-39D6-4F2B-8AB5-14BC4A4397E3}"/>
          </ac:picMkLst>
        </pc:picChg>
        <pc:picChg chg="add mod">
          <ac:chgData name="Šimon Babál" userId="a89ba8ca0e9beb01" providerId="LiveId" clId="{1FB1C9D4-C0EC-49AE-9DDB-42642F8CBC5B}" dt="2020-03-03T08:33:14.919" v="1642" actId="1076"/>
          <ac:picMkLst>
            <pc:docMk/>
            <pc:sldMk cId="4228095919" sldId="265"/>
            <ac:picMk id="5" creationId="{4826393D-FF64-4319-91BD-7B91B13DE967}"/>
          </ac:picMkLst>
        </pc:picChg>
        <pc:picChg chg="add mod">
          <ac:chgData name="Šimon Babál" userId="a89ba8ca0e9beb01" providerId="LiveId" clId="{1FB1C9D4-C0EC-49AE-9DDB-42642F8CBC5B}" dt="2020-03-03T08:05:38.601" v="1543" actId="1076"/>
          <ac:picMkLst>
            <pc:docMk/>
            <pc:sldMk cId="4228095919" sldId="265"/>
            <ac:picMk id="6" creationId="{C6D2BB60-945C-4A84-8579-6F139CA797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A4A79-163C-41AF-93A8-40E55156340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1652C-D706-4F4F-A484-E7452E84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balsim.github.io/b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5A592-E463-430D-B5BF-C2D876CAB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Rozpoznanie tónov hry na klavíri</a:t>
            </a:r>
            <a:br>
              <a:rPr lang="pl-PL" b="1" dirty="0"/>
            </a:b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55F452-0AF2-48FD-A655-9641D05E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062272"/>
            <a:ext cx="6400800" cy="1947333"/>
          </a:xfrm>
        </p:spPr>
        <p:txBody>
          <a:bodyPr/>
          <a:lstStyle/>
          <a:p>
            <a:r>
              <a:rPr lang="en-US" dirty="0" err="1"/>
              <a:t>Plán</a:t>
            </a:r>
            <a:r>
              <a:rPr lang="en-US" dirty="0"/>
              <a:t> a </a:t>
            </a:r>
            <a:r>
              <a:rPr lang="en-US" dirty="0" err="1"/>
              <a:t>postup</a:t>
            </a:r>
            <a:r>
              <a:rPr lang="en-US" dirty="0"/>
              <a:t> </a:t>
            </a:r>
            <a:r>
              <a:rPr lang="en-US" dirty="0" err="1"/>
              <a:t>práce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F73586C-F50C-443C-B958-53FFF58C07EB}"/>
              </a:ext>
            </a:extLst>
          </p:cNvPr>
          <p:cNvSpPr txBox="1"/>
          <p:nvPr/>
        </p:nvSpPr>
        <p:spPr>
          <a:xfrm>
            <a:off x="8685212" y="636161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Šimon Babal, 2020, FMFI UK</a:t>
            </a:r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36ACE18-AB48-4D4F-8B2F-80925297A396}"/>
              </a:ext>
            </a:extLst>
          </p:cNvPr>
          <p:cNvSpPr txBox="1"/>
          <p:nvPr/>
        </p:nvSpPr>
        <p:spPr>
          <a:xfrm>
            <a:off x="684212" y="366660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Školiteľka: RNDr. Paula </a:t>
            </a:r>
            <a:r>
              <a:rPr lang="sk-SK" dirty="0" err="1"/>
              <a:t>Štancelová</a:t>
            </a:r>
            <a:r>
              <a:rPr lang="sk-S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A9DF6B-70D7-45FA-84D8-8C754F4F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73" y="820107"/>
            <a:ext cx="8534400" cy="1507067"/>
          </a:xfrm>
        </p:spPr>
        <p:txBody>
          <a:bodyPr/>
          <a:lstStyle/>
          <a:p>
            <a:r>
              <a:rPr lang="sk-SK" dirty="0"/>
              <a:t>Plán práce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B20C4DC-E831-4279-8A56-41894B34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9" y="2483319"/>
            <a:ext cx="7750255" cy="37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24CC7-CAD6-4FF1-B723-4AE142D1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40" y="425918"/>
            <a:ext cx="8534400" cy="1507067"/>
          </a:xfrm>
        </p:spPr>
        <p:txBody>
          <a:bodyPr/>
          <a:lstStyle/>
          <a:p>
            <a:r>
              <a:rPr lang="sk-SK" dirty="0"/>
              <a:t>Hlavné časti implementácie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705B6A-0E49-4A90-91A2-3E8391BF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40" y="2456848"/>
            <a:ext cx="8534400" cy="3615267"/>
          </a:xfrm>
        </p:spPr>
        <p:txBody>
          <a:bodyPr/>
          <a:lstStyle/>
          <a:p>
            <a:r>
              <a:rPr lang="sk-SK" dirty="0"/>
              <a:t>Získavanie obrazu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10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EFF25F-0C2A-478E-9489-2EC4A384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9" y="127536"/>
            <a:ext cx="5706963" cy="902368"/>
          </a:xfrm>
        </p:spPr>
        <p:txBody>
          <a:bodyPr/>
          <a:lstStyle/>
          <a:p>
            <a:r>
              <a:rPr lang="en-US" dirty="0"/>
              <a:t>Z</a:t>
            </a:r>
            <a:r>
              <a:rPr lang="sk-SK" dirty="0"/>
              <a:t>ískavanie obrazu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CB08CE-1FBB-4AB0-AADA-82708B17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44" y="1621366"/>
            <a:ext cx="4696310" cy="3615267"/>
          </a:xfrm>
        </p:spPr>
        <p:txBody>
          <a:bodyPr/>
          <a:lstStyle/>
          <a:p>
            <a:r>
              <a:rPr lang="sk-SK" dirty="0"/>
              <a:t>Kamera je umiestnená na statíve, pričom statív zviera s klaviatúrou približne pravý uhol</a:t>
            </a:r>
          </a:p>
          <a:p>
            <a:r>
              <a:rPr lang="sk-SK" dirty="0"/>
              <a:t>Na snímanie bol použitý fotoaparát </a:t>
            </a:r>
            <a:r>
              <a:rPr lang="sk-SK" dirty="0" err="1"/>
              <a:t>FinePix</a:t>
            </a:r>
            <a:r>
              <a:rPr lang="sk-SK" dirty="0"/>
              <a:t> XP10SE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18504-E1BF-4B75-B9F2-5EDE474B7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67" y="1899921"/>
            <a:ext cx="5369489" cy="402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8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A24AEE-372B-48D1-8ADE-EFE4BF7E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29" y="204090"/>
            <a:ext cx="11337742" cy="1507067"/>
          </a:xfrm>
        </p:spPr>
        <p:txBody>
          <a:bodyPr/>
          <a:lstStyle/>
          <a:p>
            <a:r>
              <a:rPr lang="sk-SK" dirty="0"/>
              <a:t>Detekcia čiernych a bielych kláves a ich priradenie k jednotlivým tónom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C3B4A6-5061-4EF0-A586-07146845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9" y="2283594"/>
            <a:ext cx="11260741" cy="4020953"/>
          </a:xfrm>
        </p:spPr>
        <p:txBody>
          <a:bodyPr/>
          <a:lstStyle/>
          <a:p>
            <a:endParaRPr lang="sk-SK" dirty="0"/>
          </a:p>
          <a:p>
            <a:r>
              <a:rPr lang="sk-SK" dirty="0"/>
              <a:t>Ako prvé sa určí snímka pozadia(klaviatúra bez rúk a prstov).</a:t>
            </a:r>
          </a:p>
          <a:p>
            <a:r>
              <a:rPr lang="sk-SK" dirty="0"/>
              <a:t>Následne sa určí prah medzi čiernymi a bielymi klávesmi. Tento prah je možné určiť manuálne cez grafické rozhranie, keďže žiaden spôsob automatického prahovania nebol postačujúci kvôli tieňom, ktoré sa nachádzajú pri jednotlivých klávesoch.</a:t>
            </a:r>
          </a:p>
          <a:p>
            <a:r>
              <a:rPr lang="sk-SK" dirty="0"/>
              <a:t>Následne sa pomocou morfologických operácii dosiahne, aby boli klávesy celé a zároveň boli segmentované presne</a:t>
            </a:r>
          </a:p>
          <a:p>
            <a:r>
              <a:rPr lang="sk-SK" dirty="0"/>
              <a:t>Následne sa nájdu kontúry najskôr bielych a potom čiernych kláves a usporiadajú sa z </a:t>
            </a:r>
            <a:r>
              <a:rPr lang="sk-SK" dirty="0" err="1"/>
              <a:t>ľava</a:t>
            </a:r>
            <a:r>
              <a:rPr lang="sk-SK" dirty="0"/>
              <a:t> do </a:t>
            </a:r>
            <a:r>
              <a:rPr lang="sk-SK" dirty="0" err="1"/>
              <a:t>prava</a:t>
            </a:r>
            <a:r>
              <a:rPr lang="sk-SK" dirty="0"/>
              <a:t> a podľa tohto usporiadania bude následne možné priradiť k nim jednotlivé tóny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142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000DD-F8A0-4149-89E5-015A45A1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8" y="-105877"/>
            <a:ext cx="3791188" cy="2550694"/>
          </a:xfrm>
        </p:spPr>
        <p:txBody>
          <a:bodyPr/>
          <a:lstStyle/>
          <a:p>
            <a:r>
              <a:rPr lang="sk-SK" dirty="0"/>
              <a:t>Ukážka segmentácie klávesov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C650354-FA2C-4907-9D0E-763F7C5A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63" y="84221"/>
            <a:ext cx="7729585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3164C6-EEFD-4EA1-B4A3-DA33D489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7" y="0"/>
            <a:ext cx="12057245" cy="1507067"/>
          </a:xfrm>
        </p:spPr>
        <p:txBody>
          <a:bodyPr/>
          <a:lstStyle/>
          <a:p>
            <a:r>
              <a:rPr lang="sk-SK" dirty="0"/>
              <a:t>Rozpoznávanie tónov a ich export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F84A02-7F34-421F-82A1-094A2FC3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2469"/>
            <a:ext cx="8534400" cy="3615267"/>
          </a:xfrm>
        </p:spPr>
        <p:txBody>
          <a:bodyPr/>
          <a:lstStyle/>
          <a:p>
            <a:r>
              <a:rPr lang="sk-SK" dirty="0"/>
              <a:t>To, či bol kláves stlačený sa bude zisťovať z rozdielov snímky pozadia a aktuálnej snímky videa</a:t>
            </a:r>
          </a:p>
          <a:p>
            <a:r>
              <a:rPr lang="sk-SK" dirty="0"/>
              <a:t>Dĺžky jednotlivých stlačení sa budú ukladať spolu s časom, kedy k stlačeniu došlo</a:t>
            </a:r>
          </a:p>
          <a:p>
            <a:r>
              <a:rPr lang="sk-SK" dirty="0"/>
              <a:t>Na export do .</a:t>
            </a:r>
            <a:r>
              <a:rPr lang="sk-SK" dirty="0" err="1"/>
              <a:t>midi</a:t>
            </a:r>
            <a:r>
              <a:rPr lang="sk-SK" dirty="0"/>
              <a:t> súboru si pomôžeme knižnicou </a:t>
            </a:r>
            <a:r>
              <a:rPr lang="sk-SK" dirty="0" err="1"/>
              <a:t>MIDIUtil</a:t>
            </a:r>
            <a:r>
              <a:rPr lang="sk-SK" dirty="0"/>
              <a:t> a do .</a:t>
            </a:r>
            <a:r>
              <a:rPr lang="sk-SK" dirty="0" err="1"/>
              <a:t>musicxml</a:t>
            </a:r>
            <a:r>
              <a:rPr lang="sk-SK" dirty="0"/>
              <a:t> si pomôžeme knižnicou music21. Obe tieto knižnice sú napísané v jazyku Python</a:t>
            </a:r>
          </a:p>
        </p:txBody>
      </p:sp>
    </p:spTree>
    <p:extLst>
      <p:ext uri="{BB962C8B-B14F-4D97-AF65-F5344CB8AC3E}">
        <p14:creationId xmlns:p14="http://schemas.microsoft.com/office/powerpoint/2010/main" val="29220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2E1622-7E88-4B51-A72A-D9DFE421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8619"/>
            <a:ext cx="8534400" cy="1507067"/>
          </a:xfrm>
        </p:spPr>
        <p:txBody>
          <a:bodyPr/>
          <a:lstStyle/>
          <a:p>
            <a:r>
              <a:rPr lang="en-US" dirty="0" err="1"/>
              <a:t>Pou</a:t>
            </a:r>
            <a:r>
              <a:rPr lang="sk-SK" dirty="0"/>
              <a:t>žité Nástroje pri implementácii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BA82F0C-D759-453C-B0C3-AC42E6E7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42180"/>
            <a:ext cx="8534400" cy="3615267"/>
          </a:xfrm>
        </p:spPr>
        <p:txBody>
          <a:bodyPr/>
          <a:lstStyle/>
          <a:p>
            <a:r>
              <a:rPr lang="sk-SK" dirty="0"/>
              <a:t>Prácu budem implementovať v jazyku Python verzie 3.8.1</a:t>
            </a:r>
          </a:p>
          <a:p>
            <a:r>
              <a:rPr lang="sk-SK" dirty="0"/>
              <a:t>Využívať budem nasledovné knižnice:</a:t>
            </a:r>
          </a:p>
          <a:p>
            <a:pPr lvl="1"/>
            <a:r>
              <a:rPr lang="sk-SK" dirty="0" err="1"/>
              <a:t>Tkinter</a:t>
            </a:r>
            <a:r>
              <a:rPr lang="sk-SK" dirty="0"/>
              <a:t> na používateľské rozhranie</a:t>
            </a:r>
          </a:p>
          <a:p>
            <a:pPr lvl="1"/>
            <a:r>
              <a:rPr lang="sk-SK" dirty="0" err="1"/>
              <a:t>OpenCV</a:t>
            </a:r>
            <a:r>
              <a:rPr lang="sk-SK" dirty="0"/>
              <a:t> 4.2.0.32 na spracovanie obrazu</a:t>
            </a:r>
          </a:p>
          <a:p>
            <a:pPr lvl="1"/>
            <a:r>
              <a:rPr lang="sk-SK" dirty="0" err="1"/>
              <a:t>MIDIUtil</a:t>
            </a:r>
            <a:r>
              <a:rPr lang="sk-SK" dirty="0"/>
              <a:t> 1.2.1 na vytváranie súborov vo formáte .</a:t>
            </a:r>
            <a:r>
              <a:rPr lang="sk-SK" dirty="0" err="1"/>
              <a:t>midi</a:t>
            </a:r>
            <a:endParaRPr lang="sk-SK" dirty="0"/>
          </a:p>
          <a:p>
            <a:pPr lvl="1"/>
            <a:r>
              <a:rPr lang="sk-SK" dirty="0"/>
              <a:t>Music21 na konverziu medzi formátmi .</a:t>
            </a:r>
            <a:r>
              <a:rPr lang="sk-SK" dirty="0" err="1"/>
              <a:t>midi</a:t>
            </a:r>
            <a:r>
              <a:rPr lang="sk-SK" dirty="0"/>
              <a:t> a .</a:t>
            </a:r>
            <a:r>
              <a:rPr lang="sk-SK" dirty="0" err="1"/>
              <a:t>musicxml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788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77216-FB10-48AD-824B-DB243A1C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49" y="78853"/>
            <a:ext cx="8534400" cy="1507067"/>
          </a:xfrm>
        </p:spPr>
        <p:txBody>
          <a:bodyPr/>
          <a:lstStyle/>
          <a:p>
            <a:r>
              <a:rPr lang="sk-SK" dirty="0"/>
              <a:t>Aktuálny stav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F21AF5-A291-4F17-909A-C427CABA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376414"/>
            <a:ext cx="11377061" cy="5054904"/>
          </a:xfrm>
        </p:spPr>
        <p:txBody>
          <a:bodyPr/>
          <a:lstStyle/>
          <a:p>
            <a:r>
              <a:rPr lang="sk-SK" dirty="0"/>
              <a:t>Takmer všetko mám už naprogramované a aktuálne sa snažím vylepšovať algoritmus na rozpoznávanie stlačených kláves</a:t>
            </a:r>
            <a:r>
              <a:rPr lang="sk-SK"/>
              <a:t>. </a:t>
            </a:r>
            <a:endParaRPr lang="sk-SK" dirty="0"/>
          </a:p>
          <a:p>
            <a:r>
              <a:rPr lang="sk-SK" dirty="0"/>
              <a:t>Bližšie informácie o tom, ako som napredoval mám v denníku na stránke </a:t>
            </a:r>
            <a:r>
              <a:rPr lang="en-US" dirty="0">
                <a:hlinkClick r:id="rId2"/>
              </a:rPr>
              <a:t>https://babalsim.github.io/bp/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185392"/>
      </p:ext>
    </p:extLst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313</Words>
  <Application>Microsoft Office PowerPoint</Application>
  <PresentationFormat>Širokouhlá</PresentationFormat>
  <Paragraphs>32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Výsek</vt:lpstr>
      <vt:lpstr>Rozpoznanie tónov hry na klavíri </vt:lpstr>
      <vt:lpstr>Plán práce</vt:lpstr>
      <vt:lpstr>Hlavné časti implementácie</vt:lpstr>
      <vt:lpstr>Získavanie obrazu</vt:lpstr>
      <vt:lpstr>Detekcia čiernych a bielych kláves a ich priradenie k jednotlivým tónom</vt:lpstr>
      <vt:lpstr>Ukážka segmentácie klávesov</vt:lpstr>
      <vt:lpstr>Rozpoznávanie tónov a ich export</vt:lpstr>
      <vt:lpstr>Použité Nástroje pri implementácii</vt:lpstr>
      <vt:lpstr>Aktuálny stav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Rozpoznanie tónov hry na klavíri </dc:title>
  <dc:creator>Šimon Babál</dc:creator>
  <cp:lastModifiedBy>Šimon Babál</cp:lastModifiedBy>
  <cp:revision>1</cp:revision>
  <dcterms:created xsi:type="dcterms:W3CDTF">2020-03-02T22:22:05Z</dcterms:created>
  <dcterms:modified xsi:type="dcterms:W3CDTF">2020-06-18T07:13:22Z</dcterms:modified>
</cp:coreProperties>
</file>