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3" r:id="rId1"/>
  </p:sldMasterIdLst>
  <p:notesMasterIdLst>
    <p:notesMasterId r:id="rId10"/>
  </p:notesMasterIdLst>
  <p:handoutMasterIdLst>
    <p:handoutMasterId r:id="rId11"/>
  </p:handoutMasterIdLst>
  <p:sldIdLst>
    <p:sldId id="256" r:id="rId2"/>
    <p:sldId id="650" r:id="rId3"/>
    <p:sldId id="269" r:id="rId4"/>
    <p:sldId id="646" r:id="rId5"/>
    <p:sldId id="647" r:id="rId6"/>
    <p:sldId id="648" r:id="rId7"/>
    <p:sldId id="649" r:id="rId8"/>
    <p:sldId id="651" r:id="rId9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 Condensed" panose="020B060402020202020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CCAF1A-0BBD-4660-8D05-1CD2FD962AFD}">
  <a:tblStyle styleId="{9DCCAF1A-0BBD-4660-8D05-1CD2FD962AFD}" styleName="Table_0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BEE"/>
          </a:solidFill>
        </a:fill>
      </a:tcStyle>
    </a:wholeTbl>
    <a:band1H>
      <a:tcStyle>
        <a:tcBdr/>
        <a:fill>
          <a:solidFill>
            <a:srgbClr val="CCD5DB"/>
          </a:solidFill>
        </a:fill>
      </a:tcStyle>
    </a:band1H>
    <a:band1V>
      <a:tcStyle>
        <a:tcBdr/>
        <a:fill>
          <a:solidFill>
            <a:srgbClr val="CCD5DB"/>
          </a:solidFill>
        </a:fill>
      </a:tcStyle>
    </a:band1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4960FFC9-68EF-4C09-9030-6E97BC0BD30C}" styleName="Table_1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BEE"/>
          </a:solidFill>
        </a:fill>
      </a:tcStyle>
    </a:wholeTbl>
    <a:band1H>
      <a:tcStyle>
        <a:tcBdr/>
        <a:fill>
          <a:solidFill>
            <a:srgbClr val="CCD5DB"/>
          </a:solidFill>
        </a:fill>
      </a:tcStyle>
    </a:band1H>
    <a:band1V>
      <a:tcStyle>
        <a:tcBdr/>
        <a:fill>
          <a:solidFill>
            <a:srgbClr val="CCD5DB"/>
          </a:solidFill>
        </a:fill>
      </a:tcStyle>
    </a:band1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6CD56AE9-432E-4661-9DDE-0BC6FF74AD65}" styleName="Table_2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BEE"/>
          </a:solidFill>
        </a:fill>
      </a:tcStyle>
    </a:wholeTbl>
    <a:band1H>
      <a:tcStyle>
        <a:tcBdr/>
        <a:fill>
          <a:solidFill>
            <a:srgbClr val="CCD5DB"/>
          </a:solidFill>
        </a:fill>
      </a:tcStyle>
    </a:band1H>
    <a:band1V>
      <a:tcStyle>
        <a:tcBdr/>
        <a:fill>
          <a:solidFill>
            <a:srgbClr val="CCD5DB"/>
          </a:solidFill>
        </a:fill>
      </a:tcStyle>
    </a:band1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EE482316-8B58-40F7-8C50-395A0218F73C}" styleName="Table_3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BEE"/>
          </a:solidFill>
        </a:fill>
      </a:tcStyle>
    </a:wholeTbl>
    <a:band1H>
      <a:tcStyle>
        <a:tcBdr/>
        <a:fill>
          <a:solidFill>
            <a:srgbClr val="CCD5DB"/>
          </a:solidFill>
        </a:fill>
      </a:tcStyle>
    </a:band1H>
    <a:band1V>
      <a:tcStyle>
        <a:tcBdr/>
        <a:fill>
          <a:solidFill>
            <a:srgbClr val="CCD5DB"/>
          </a:solidFill>
        </a:fill>
      </a:tcStyle>
    </a:band1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190033B1-9CBA-4F3C-9B5A-31091F3D5231}" styleName="Table_4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BEE"/>
          </a:solidFill>
        </a:fill>
      </a:tcStyle>
    </a:wholeTbl>
    <a:band1H>
      <a:tcStyle>
        <a:tcBdr/>
        <a:fill>
          <a:solidFill>
            <a:srgbClr val="CCD5DB"/>
          </a:solidFill>
        </a:fill>
      </a:tcStyle>
    </a:band1H>
    <a:band1V>
      <a:tcStyle>
        <a:tcBdr/>
        <a:fill>
          <a:solidFill>
            <a:srgbClr val="CCD5DB"/>
          </a:solidFill>
        </a:fill>
      </a:tcStyle>
    </a:band1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2CA3D241-54DD-497F-AFA1-BC8FA9367CE5}" styleName="Table_5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BEE"/>
          </a:solidFill>
        </a:fill>
      </a:tcStyle>
    </a:wholeTbl>
    <a:band1H>
      <a:tcStyle>
        <a:tcBdr/>
        <a:fill>
          <a:solidFill>
            <a:srgbClr val="CCD5DB"/>
          </a:solidFill>
        </a:fill>
      </a:tcStyle>
    </a:band1H>
    <a:band1V>
      <a:tcStyle>
        <a:tcBdr/>
        <a:fill>
          <a:solidFill>
            <a:srgbClr val="CCD5DB"/>
          </a:solidFill>
        </a:fill>
      </a:tcStyle>
    </a:band1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06EA6A2A-E2C8-4754-9C69-031CEFCF3F5B}" styleName="Table_6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BEE"/>
          </a:solidFill>
        </a:fill>
      </a:tcStyle>
    </a:wholeTbl>
    <a:band1H>
      <a:tcStyle>
        <a:tcBdr/>
        <a:fill>
          <a:solidFill>
            <a:srgbClr val="CCD5DB"/>
          </a:solidFill>
        </a:fill>
      </a:tcStyle>
    </a:band1H>
    <a:band1V>
      <a:tcStyle>
        <a:tcBdr/>
        <a:fill>
          <a:solidFill>
            <a:srgbClr val="CCD5DB"/>
          </a:solidFill>
        </a:fill>
      </a:tcStyle>
    </a:band1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37944BB8-EEBC-480A-B4F8-458CE7632673}" styleName="Table_7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BEE"/>
          </a:solidFill>
        </a:fill>
      </a:tcStyle>
    </a:wholeTbl>
    <a:band1H>
      <a:tcStyle>
        <a:tcBdr/>
        <a:fill>
          <a:solidFill>
            <a:srgbClr val="CCD5DB"/>
          </a:solidFill>
        </a:fill>
      </a:tcStyle>
    </a:band1H>
    <a:band1V>
      <a:tcStyle>
        <a:tcBdr/>
        <a:fill>
          <a:solidFill>
            <a:srgbClr val="CCD5DB"/>
          </a:solidFill>
        </a:fill>
      </a:tcStyle>
    </a:band1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C0D421BC-CD5B-452B-8BB1-9140D9E2F27E}" styleName="Table_8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BEE"/>
          </a:solidFill>
        </a:fill>
      </a:tcStyle>
    </a:wholeTbl>
    <a:band1H>
      <a:tcStyle>
        <a:tcBdr/>
        <a:fill>
          <a:solidFill>
            <a:srgbClr val="CCD5DB"/>
          </a:solidFill>
        </a:fill>
      </a:tcStyle>
    </a:band1H>
    <a:band1V>
      <a:tcStyle>
        <a:tcBdr/>
        <a:fill>
          <a:solidFill>
            <a:srgbClr val="CCD5DB"/>
          </a:solidFill>
        </a:fill>
      </a:tcStyle>
    </a:band1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C0688762-FDD2-4A90-862C-2D365FAF3EA1}" styleName="Table_9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BEE"/>
          </a:solidFill>
        </a:fill>
      </a:tcStyle>
    </a:wholeTbl>
    <a:band1H>
      <a:tcStyle>
        <a:tcBdr/>
        <a:fill>
          <a:solidFill>
            <a:srgbClr val="CCD5DB"/>
          </a:solidFill>
        </a:fill>
      </a:tcStyle>
    </a:band1H>
    <a:band1V>
      <a:tcStyle>
        <a:tcBdr/>
        <a:fill>
          <a:solidFill>
            <a:srgbClr val="CCD5DB"/>
          </a:solidFill>
        </a:fill>
      </a:tcStyle>
    </a:band1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082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A8866-7423-4F38-874F-1E47A2BD420D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28AB1-B8E6-45DD-894E-BA642FCB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84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5028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8917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65349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2993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29688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24490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0609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5821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6600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600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06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822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673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131750" y="219600"/>
            <a:ext cx="6880499" cy="36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12400" y="581700"/>
            <a:ext cx="6919200" cy="32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None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rtl="0">
              <a:spcBef>
                <a:spcPts val="0"/>
              </a:spcBef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rtl="0">
              <a:spcBef>
                <a:spcPts val="0"/>
              </a:spcBef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rtl="0">
              <a:spcBef>
                <a:spcPts val="0"/>
              </a:spcBef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rtl="0">
              <a:spcBef>
                <a:spcPts val="0"/>
              </a:spcBef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rtl="0">
              <a:spcBef>
                <a:spcPts val="0"/>
              </a:spcBef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rtl="0">
              <a:spcBef>
                <a:spcPts val="0"/>
              </a:spcBef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rtl="0">
              <a:spcBef>
                <a:spcPts val="0"/>
              </a:spcBef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rtl="0">
              <a:spcBef>
                <a:spcPts val="0"/>
              </a:spcBef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223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29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731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743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428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807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874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06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311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C417-3233-410B-A05D-E64F9DDFF973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AC89-7537-45CB-82CD-9E876905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9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86" y="1005624"/>
            <a:ext cx="4404184" cy="4137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757199" y="494656"/>
            <a:ext cx="4800600" cy="777401"/>
          </a:xfrm>
          <a:prstGeom prst="roundRect">
            <a:avLst>
              <a:gd name="adj" fmla="val 42518"/>
            </a:avLst>
          </a:prstGeom>
          <a:solidFill>
            <a:srgbClr val="FFC000">
              <a:alpha val="45000"/>
            </a:srgbClr>
          </a:solidFill>
          <a:ln w="28575">
            <a:solidFill>
              <a:srgbClr val="002060"/>
            </a:solidFill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1" i="0" u="none" strike="noStrike" cap="none" baseline="0">
              <a:solidFill>
                <a:srgbClr val="5B5B5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1001000" y="621747"/>
            <a:ext cx="431299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smtClean="0">
                <a:solidFill>
                  <a:srgbClr val="00206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¿Puedo yo aprender el español?</a:t>
            </a:r>
            <a:endParaRPr lang="en-US" sz="2400" b="1" i="0" u="none" strike="noStrike" cap="none" baseline="0">
              <a:solidFill>
                <a:srgbClr val="00206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496032" y="3651146"/>
            <a:ext cx="6088670" cy="1280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sz="2400" b="0" u="none" strike="noStrike" cap="none" baseline="0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Objective:</a:t>
            </a:r>
            <a:r>
              <a:rPr lang="en-US" sz="2400" b="0" u="none" strike="noStrike" cap="none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br>
              <a:rPr lang="en-US" sz="2400" b="0" u="none" strike="noStrike" cap="none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2400" b="0" u="none" strike="noStrike" cap="none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Learn the Spanish words for our four seasons and how to use them in basic sentences</a:t>
            </a:r>
            <a:endParaRPr lang="en-US" sz="2400" b="0" u="none" strike="noStrike" cap="none" baseline="0">
              <a:solidFill>
                <a:schemeClr val="tx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0" name="Shape 30"/>
          <p:cNvGrpSpPr/>
          <p:nvPr/>
        </p:nvGrpSpPr>
        <p:grpSpPr>
          <a:xfrm>
            <a:off x="5890419" y="3353593"/>
            <a:ext cx="233362" cy="271463"/>
            <a:chOff x="3752851" y="1784350"/>
            <a:chExt cx="233362" cy="271463"/>
          </a:xfrm>
        </p:grpSpPr>
        <p:sp>
          <p:nvSpPr>
            <p:cNvPr id="31" name="Shape 31"/>
            <p:cNvSpPr/>
            <p:nvPr/>
          </p:nvSpPr>
          <p:spPr>
            <a:xfrm>
              <a:off x="3819526" y="1795464"/>
              <a:ext cx="166687" cy="219074"/>
            </a:xfrm>
            <a:custGeom>
              <a:avLst/>
              <a:gdLst/>
              <a:ahLst/>
              <a:cxnLst/>
              <a:rect l="0" t="0" r="0" b="0"/>
              <a:pathLst>
                <a:path w="79" h="103" extrusionOk="0">
                  <a:moveTo>
                    <a:pt x="6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72" y="103"/>
                    <a:pt x="79" y="97"/>
                    <a:pt x="79" y="88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9" y="7"/>
                    <a:pt x="72" y="0"/>
                    <a:pt x="63" y="0"/>
                  </a:cubicBezTo>
                  <a:close/>
                  <a:moveTo>
                    <a:pt x="12" y="47"/>
                  </a:moveTo>
                  <a:cubicBezTo>
                    <a:pt x="26" y="47"/>
                    <a:pt x="26" y="47"/>
                    <a:pt x="26" y="47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12" y="60"/>
                    <a:pt x="12" y="60"/>
                    <a:pt x="12" y="60"/>
                  </a:cubicBezTo>
                  <a:lnTo>
                    <a:pt x="12" y="47"/>
                  </a:lnTo>
                  <a:close/>
                  <a:moveTo>
                    <a:pt x="26" y="94"/>
                  </a:moveTo>
                  <a:cubicBezTo>
                    <a:pt x="12" y="94"/>
                    <a:pt x="12" y="94"/>
                    <a:pt x="12" y="9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26" y="82"/>
                    <a:pt x="26" y="82"/>
                    <a:pt x="26" y="82"/>
                  </a:cubicBezTo>
                  <a:lnTo>
                    <a:pt x="26" y="94"/>
                  </a:lnTo>
                  <a:close/>
                  <a:moveTo>
                    <a:pt x="26" y="77"/>
                  </a:moveTo>
                  <a:cubicBezTo>
                    <a:pt x="13" y="77"/>
                    <a:pt x="13" y="77"/>
                    <a:pt x="13" y="77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26" y="64"/>
                    <a:pt x="26" y="64"/>
                    <a:pt x="26" y="64"/>
                  </a:cubicBezTo>
                  <a:lnTo>
                    <a:pt x="26" y="77"/>
                  </a:lnTo>
                  <a:close/>
                  <a:moveTo>
                    <a:pt x="45" y="94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2" y="82"/>
                    <a:pt x="32" y="82"/>
                    <a:pt x="32" y="82"/>
                  </a:cubicBezTo>
                  <a:cubicBezTo>
                    <a:pt x="45" y="82"/>
                    <a:pt x="45" y="82"/>
                    <a:pt x="45" y="82"/>
                  </a:cubicBezTo>
                  <a:lnTo>
                    <a:pt x="45" y="94"/>
                  </a:lnTo>
                  <a:close/>
                  <a:moveTo>
                    <a:pt x="45" y="77"/>
                  </a:moveTo>
                  <a:cubicBezTo>
                    <a:pt x="32" y="77"/>
                    <a:pt x="32" y="77"/>
                    <a:pt x="32" y="77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45" y="64"/>
                    <a:pt x="45" y="64"/>
                    <a:pt x="45" y="64"/>
                  </a:cubicBezTo>
                  <a:lnTo>
                    <a:pt x="45" y="77"/>
                  </a:lnTo>
                  <a:close/>
                  <a:moveTo>
                    <a:pt x="32" y="60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60"/>
                    <a:pt x="45" y="60"/>
                    <a:pt x="45" y="60"/>
                  </a:cubicBezTo>
                  <a:lnTo>
                    <a:pt x="32" y="60"/>
                  </a:lnTo>
                  <a:close/>
                  <a:moveTo>
                    <a:pt x="64" y="94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64" y="82"/>
                    <a:pt x="64" y="82"/>
                    <a:pt x="64" y="82"/>
                  </a:cubicBezTo>
                  <a:lnTo>
                    <a:pt x="64" y="94"/>
                  </a:lnTo>
                  <a:close/>
                  <a:moveTo>
                    <a:pt x="64" y="77"/>
                  </a:moveTo>
                  <a:cubicBezTo>
                    <a:pt x="51" y="77"/>
                    <a:pt x="51" y="77"/>
                    <a:pt x="51" y="77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64" y="64"/>
                    <a:pt x="64" y="64"/>
                    <a:pt x="64" y="64"/>
                  </a:cubicBezTo>
                  <a:lnTo>
                    <a:pt x="64" y="77"/>
                  </a:lnTo>
                  <a:close/>
                  <a:moveTo>
                    <a:pt x="51" y="60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60"/>
                    <a:pt x="64" y="60"/>
                    <a:pt x="64" y="60"/>
                  </a:cubicBezTo>
                  <a:lnTo>
                    <a:pt x="51" y="60"/>
                  </a:lnTo>
                  <a:close/>
                  <a:moveTo>
                    <a:pt x="66" y="38"/>
                  </a:moveTo>
                  <a:cubicBezTo>
                    <a:pt x="13" y="38"/>
                    <a:pt x="13" y="38"/>
                    <a:pt x="13" y="3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5" y="13"/>
                    <a:pt x="66" y="14"/>
                    <a:pt x="66" y="15"/>
                  </a:cubicBezTo>
                  <a:lnTo>
                    <a:pt x="66" y="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3752851" y="1784350"/>
              <a:ext cx="55562" cy="238124"/>
            </a:xfrm>
            <a:custGeom>
              <a:avLst/>
              <a:gdLst/>
              <a:ahLst/>
              <a:cxnLst/>
              <a:rect l="0" t="0" r="0" b="0"/>
              <a:pathLst>
                <a:path w="26" h="112" extrusionOk="0">
                  <a:moveTo>
                    <a:pt x="2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6"/>
                    <a:pt x="0" y="1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6"/>
                    <a:pt x="3" y="112"/>
                    <a:pt x="7" y="112"/>
                  </a:cubicBezTo>
                  <a:cubicBezTo>
                    <a:pt x="26" y="112"/>
                    <a:pt x="26" y="112"/>
                    <a:pt x="26" y="112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3797301" y="2022475"/>
              <a:ext cx="31749" cy="33338"/>
            </a:xfrm>
            <a:custGeom>
              <a:avLst/>
              <a:gdLst/>
              <a:ahLst/>
              <a:cxnLst/>
              <a:rect l="0" t="0" r="0" b="0"/>
              <a:pathLst>
                <a:path w="15" h="16" extrusionOk="0">
                  <a:moveTo>
                    <a:pt x="10" y="8"/>
                  </a:moveTo>
                  <a:cubicBezTo>
                    <a:pt x="10" y="9"/>
                    <a:pt x="9" y="10"/>
                    <a:pt x="8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12" y="16"/>
                    <a:pt x="15" y="12"/>
                    <a:pt x="15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4" name="Shape 34"/>
          <p:cNvGrpSpPr/>
          <p:nvPr/>
        </p:nvGrpSpPr>
        <p:grpSpPr>
          <a:xfrm>
            <a:off x="5313997" y="3354387"/>
            <a:ext cx="238124" cy="269876"/>
            <a:chOff x="5795962" y="2460625"/>
            <a:chExt cx="238124" cy="269876"/>
          </a:xfrm>
        </p:grpSpPr>
        <p:sp>
          <p:nvSpPr>
            <p:cNvPr id="35" name="Shape 35"/>
            <p:cNvSpPr/>
            <p:nvPr/>
          </p:nvSpPr>
          <p:spPr>
            <a:xfrm>
              <a:off x="5795962" y="2620964"/>
              <a:ext cx="238124" cy="109537"/>
            </a:xfrm>
            <a:custGeom>
              <a:avLst/>
              <a:gdLst/>
              <a:ahLst/>
              <a:cxnLst/>
              <a:rect l="0" t="0" r="0" b="0"/>
              <a:pathLst>
                <a:path w="112" h="51" extrusionOk="0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7" y="51"/>
                    <a:pt x="15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105" y="51"/>
                    <a:pt x="112" y="44"/>
                    <a:pt x="112" y="36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01" y="9"/>
                    <a:pt x="78" y="14"/>
                    <a:pt x="56" y="14"/>
                  </a:cubicBezTo>
                  <a:cubicBezTo>
                    <a:pt x="35" y="14"/>
                    <a:pt x="12" y="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5795962" y="2524125"/>
              <a:ext cx="238124" cy="109538"/>
            </a:xfrm>
            <a:custGeom>
              <a:avLst/>
              <a:gdLst/>
              <a:ahLst/>
              <a:cxnLst/>
              <a:rect l="0" t="0" r="0" b="0"/>
              <a:pathLst>
                <a:path w="112" h="52" extrusionOk="0">
                  <a:moveTo>
                    <a:pt x="1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0" y="43"/>
                    <a:pt x="25" y="52"/>
                    <a:pt x="56" y="52"/>
                  </a:cubicBezTo>
                  <a:cubicBezTo>
                    <a:pt x="87" y="52"/>
                    <a:pt x="112" y="43"/>
                    <a:pt x="112" y="32"/>
                  </a:cubicBezTo>
                  <a:cubicBezTo>
                    <a:pt x="112" y="31"/>
                    <a:pt x="112" y="30"/>
                    <a:pt x="111" y="29"/>
                  </a:cubicBezTo>
                  <a:cubicBezTo>
                    <a:pt x="112" y="29"/>
                    <a:pt x="112" y="29"/>
                    <a:pt x="112" y="29"/>
                  </a:cubicBezTo>
                  <a:lnTo>
                    <a:pt x="112" y="0"/>
                  </a:lnTo>
                  <a:close/>
                  <a:moveTo>
                    <a:pt x="57" y="44"/>
                  </a:moveTo>
                  <a:cubicBezTo>
                    <a:pt x="52" y="44"/>
                    <a:pt x="48" y="40"/>
                    <a:pt x="48" y="35"/>
                  </a:cubicBezTo>
                  <a:cubicBezTo>
                    <a:pt x="48" y="30"/>
                    <a:pt x="52" y="26"/>
                    <a:pt x="57" y="26"/>
                  </a:cubicBezTo>
                  <a:cubicBezTo>
                    <a:pt x="62" y="26"/>
                    <a:pt x="66" y="30"/>
                    <a:pt x="66" y="35"/>
                  </a:cubicBezTo>
                  <a:cubicBezTo>
                    <a:pt x="66" y="40"/>
                    <a:pt x="62" y="44"/>
                    <a:pt x="57" y="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5851526" y="2460625"/>
              <a:ext cx="130175" cy="52388"/>
            </a:xfrm>
            <a:custGeom>
              <a:avLst/>
              <a:gdLst/>
              <a:ahLst/>
              <a:cxnLst/>
              <a:rect l="0" t="0" r="0" b="0"/>
              <a:pathLst>
                <a:path w="61" h="25" extrusionOk="0">
                  <a:moveTo>
                    <a:pt x="10" y="13"/>
                  </a:moveTo>
                  <a:cubicBezTo>
                    <a:pt x="10" y="12"/>
                    <a:pt x="11" y="11"/>
                    <a:pt x="12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9" y="11"/>
                    <a:pt x="50" y="12"/>
                    <a:pt x="50" y="13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8" name="Shape 38"/>
          <p:cNvGrpSpPr/>
          <p:nvPr/>
        </p:nvGrpSpPr>
        <p:grpSpPr>
          <a:xfrm>
            <a:off x="4705032" y="3347243"/>
            <a:ext cx="307974" cy="284163"/>
            <a:chOff x="5776912" y="4478337"/>
            <a:chExt cx="307974" cy="284163"/>
          </a:xfrm>
        </p:grpSpPr>
        <p:sp>
          <p:nvSpPr>
            <p:cNvPr id="39" name="Shape 39"/>
            <p:cNvSpPr/>
            <p:nvPr/>
          </p:nvSpPr>
          <p:spPr>
            <a:xfrm>
              <a:off x="5900737" y="4559301"/>
              <a:ext cx="184149" cy="203199"/>
            </a:xfrm>
            <a:custGeom>
              <a:avLst/>
              <a:gdLst/>
              <a:ahLst/>
              <a:cxnLst/>
              <a:rect l="0" t="0" r="0" b="0"/>
              <a:pathLst>
                <a:path w="87" h="96" extrusionOk="0">
                  <a:moveTo>
                    <a:pt x="85" y="81"/>
                  </a:moveTo>
                  <a:cubicBezTo>
                    <a:pt x="72" y="64"/>
                    <a:pt x="72" y="64"/>
                    <a:pt x="72" y="64"/>
                  </a:cubicBezTo>
                  <a:cubicBezTo>
                    <a:pt x="70" y="62"/>
                    <a:pt x="67" y="61"/>
                    <a:pt x="65" y="6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6" y="41"/>
                    <a:pt x="67" y="25"/>
                    <a:pt x="58" y="14"/>
                  </a:cubicBezTo>
                  <a:cubicBezTo>
                    <a:pt x="48" y="2"/>
                    <a:pt x="29" y="0"/>
                    <a:pt x="16" y="10"/>
                  </a:cubicBezTo>
                  <a:cubicBezTo>
                    <a:pt x="3" y="21"/>
                    <a:pt x="0" y="40"/>
                    <a:pt x="10" y="52"/>
                  </a:cubicBezTo>
                  <a:cubicBezTo>
                    <a:pt x="19" y="63"/>
                    <a:pt x="35" y="66"/>
                    <a:pt x="47" y="59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5" y="72"/>
                    <a:pt x="55" y="74"/>
                    <a:pt x="57" y="76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72" y="95"/>
                    <a:pt x="76" y="96"/>
                    <a:pt x="78" y="94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7" y="87"/>
                    <a:pt x="87" y="84"/>
                    <a:pt x="85" y="81"/>
                  </a:cubicBezTo>
                  <a:close/>
                  <a:moveTo>
                    <a:pt x="47" y="49"/>
                  </a:moveTo>
                  <a:cubicBezTo>
                    <a:pt x="37" y="57"/>
                    <a:pt x="24" y="56"/>
                    <a:pt x="17" y="47"/>
                  </a:cubicBezTo>
                  <a:cubicBezTo>
                    <a:pt x="10" y="38"/>
                    <a:pt x="12" y="25"/>
                    <a:pt x="21" y="17"/>
                  </a:cubicBezTo>
                  <a:cubicBezTo>
                    <a:pt x="31" y="10"/>
                    <a:pt x="44" y="11"/>
                    <a:pt x="51" y="20"/>
                  </a:cubicBezTo>
                  <a:cubicBezTo>
                    <a:pt x="58" y="28"/>
                    <a:pt x="56" y="42"/>
                    <a:pt x="47" y="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5776912" y="4478337"/>
              <a:ext cx="263524" cy="223838"/>
            </a:xfrm>
            <a:custGeom>
              <a:avLst/>
              <a:gdLst/>
              <a:ahLst/>
              <a:cxnLst/>
              <a:rect l="0" t="0" r="0" b="0"/>
              <a:pathLst>
                <a:path w="124" h="105" extrusionOk="0">
                  <a:moveTo>
                    <a:pt x="63" y="95"/>
                  </a:moveTo>
                  <a:cubicBezTo>
                    <a:pt x="57" y="87"/>
                    <a:pt x="54" y="77"/>
                    <a:pt x="55" y="67"/>
                  </a:cubicBezTo>
                  <a:cubicBezTo>
                    <a:pt x="57" y="58"/>
                    <a:pt x="62" y="49"/>
                    <a:pt x="70" y="43"/>
                  </a:cubicBezTo>
                  <a:cubicBezTo>
                    <a:pt x="76" y="37"/>
                    <a:pt x="85" y="35"/>
                    <a:pt x="93" y="35"/>
                  </a:cubicBezTo>
                  <a:cubicBezTo>
                    <a:pt x="105" y="35"/>
                    <a:pt x="115" y="39"/>
                    <a:pt x="122" y="48"/>
                  </a:cubicBezTo>
                  <a:cubicBezTo>
                    <a:pt x="123" y="49"/>
                    <a:pt x="123" y="50"/>
                    <a:pt x="124" y="52"/>
                  </a:cubicBezTo>
                  <a:cubicBezTo>
                    <a:pt x="124" y="21"/>
                    <a:pt x="124" y="21"/>
                    <a:pt x="124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6"/>
                    <a:pt x="79" y="0"/>
                    <a:pt x="7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71" y="103"/>
                    <a:pt x="66" y="99"/>
                    <a:pt x="63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1" name="Shape 41"/>
          <p:cNvGrpSpPr/>
          <p:nvPr/>
        </p:nvGrpSpPr>
        <p:grpSpPr>
          <a:xfrm>
            <a:off x="2993519" y="3317514"/>
            <a:ext cx="286761" cy="343619"/>
            <a:chOff x="3735387" y="3473450"/>
            <a:chExt cx="184150" cy="220662"/>
          </a:xfrm>
        </p:grpSpPr>
        <p:sp>
          <p:nvSpPr>
            <p:cNvPr id="42" name="Shape 42"/>
            <p:cNvSpPr/>
            <p:nvPr/>
          </p:nvSpPr>
          <p:spPr>
            <a:xfrm>
              <a:off x="3773487" y="3473450"/>
              <a:ext cx="104775" cy="104775"/>
            </a:xfrm>
            <a:custGeom>
              <a:avLst/>
              <a:gdLst/>
              <a:ahLst/>
              <a:cxnLst/>
              <a:rect l="0" t="0" r="0" b="0"/>
              <a:pathLst>
                <a:path w="41" h="41" extrusionOk="0">
                  <a:moveTo>
                    <a:pt x="21" y="41"/>
                  </a:moveTo>
                  <a:cubicBezTo>
                    <a:pt x="32" y="41"/>
                    <a:pt x="41" y="32"/>
                    <a:pt x="41" y="21"/>
                  </a:cubicBezTo>
                  <a:cubicBezTo>
                    <a:pt x="41" y="9"/>
                    <a:pt x="32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1"/>
                    <a:pt x="21" y="41"/>
                  </a:cubicBezTo>
                  <a:close/>
                  <a:moveTo>
                    <a:pt x="21" y="6"/>
                  </a:moveTo>
                  <a:cubicBezTo>
                    <a:pt x="29" y="6"/>
                    <a:pt x="36" y="12"/>
                    <a:pt x="36" y="21"/>
                  </a:cubicBezTo>
                  <a:cubicBezTo>
                    <a:pt x="36" y="29"/>
                    <a:pt x="29" y="36"/>
                    <a:pt x="21" y="36"/>
                  </a:cubicBezTo>
                  <a:cubicBezTo>
                    <a:pt x="12" y="36"/>
                    <a:pt x="6" y="29"/>
                    <a:pt x="6" y="21"/>
                  </a:cubicBezTo>
                  <a:cubicBezTo>
                    <a:pt x="6" y="12"/>
                    <a:pt x="12" y="6"/>
                    <a:pt x="2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3735387" y="3586162"/>
              <a:ext cx="184150" cy="107950"/>
            </a:xfrm>
            <a:custGeom>
              <a:avLst/>
              <a:gdLst/>
              <a:ahLst/>
              <a:cxnLst/>
              <a:rect l="0" t="0" r="0" b="0"/>
              <a:pathLst>
                <a:path w="72" h="42" extrusionOk="0">
                  <a:moveTo>
                    <a:pt x="71" y="19"/>
                  </a:moveTo>
                  <a:cubicBezTo>
                    <a:pt x="66" y="10"/>
                    <a:pt x="58" y="3"/>
                    <a:pt x="48" y="0"/>
                  </a:cubicBezTo>
                  <a:cubicBezTo>
                    <a:pt x="47" y="0"/>
                    <a:pt x="46" y="0"/>
                    <a:pt x="45" y="1"/>
                  </a:cubicBezTo>
                  <a:cubicBezTo>
                    <a:pt x="43" y="6"/>
                    <a:pt x="40" y="9"/>
                    <a:pt x="36" y="12"/>
                  </a:cubicBezTo>
                  <a:cubicBezTo>
                    <a:pt x="32" y="9"/>
                    <a:pt x="29" y="6"/>
                    <a:pt x="27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4" y="3"/>
                    <a:pt x="6" y="10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8" y="34"/>
                    <a:pt x="21" y="42"/>
                    <a:pt x="36" y="42"/>
                  </a:cubicBezTo>
                  <a:cubicBezTo>
                    <a:pt x="50" y="42"/>
                    <a:pt x="64" y="34"/>
                    <a:pt x="71" y="21"/>
                  </a:cubicBezTo>
                  <a:cubicBezTo>
                    <a:pt x="72" y="20"/>
                    <a:pt x="72" y="19"/>
                    <a:pt x="71" y="19"/>
                  </a:cubicBezTo>
                  <a:close/>
                  <a:moveTo>
                    <a:pt x="49" y="6"/>
                  </a:moveTo>
                  <a:cubicBezTo>
                    <a:pt x="50" y="6"/>
                    <a:pt x="52" y="7"/>
                    <a:pt x="53" y="8"/>
                  </a:cubicBezTo>
                  <a:cubicBezTo>
                    <a:pt x="51" y="12"/>
                    <a:pt x="48" y="16"/>
                    <a:pt x="44" y="20"/>
                  </a:cubicBezTo>
                  <a:cubicBezTo>
                    <a:pt x="43" y="19"/>
                    <a:pt x="43" y="19"/>
                    <a:pt x="42" y="18"/>
                  </a:cubicBezTo>
                  <a:cubicBezTo>
                    <a:pt x="41" y="18"/>
                    <a:pt x="40" y="17"/>
                    <a:pt x="39" y="16"/>
                  </a:cubicBezTo>
                  <a:cubicBezTo>
                    <a:pt x="43" y="13"/>
                    <a:pt x="46" y="10"/>
                    <a:pt x="49" y="6"/>
                  </a:cubicBezTo>
                  <a:close/>
                  <a:moveTo>
                    <a:pt x="32" y="16"/>
                  </a:moveTo>
                  <a:cubicBezTo>
                    <a:pt x="31" y="17"/>
                    <a:pt x="30" y="18"/>
                    <a:pt x="29" y="18"/>
                  </a:cubicBezTo>
                  <a:cubicBezTo>
                    <a:pt x="29" y="19"/>
                    <a:pt x="28" y="19"/>
                    <a:pt x="28" y="20"/>
                  </a:cubicBezTo>
                  <a:cubicBezTo>
                    <a:pt x="24" y="16"/>
                    <a:pt x="21" y="12"/>
                    <a:pt x="19" y="8"/>
                  </a:cubicBezTo>
                  <a:cubicBezTo>
                    <a:pt x="20" y="7"/>
                    <a:pt x="22" y="6"/>
                    <a:pt x="23" y="6"/>
                  </a:cubicBezTo>
                  <a:cubicBezTo>
                    <a:pt x="25" y="10"/>
                    <a:pt x="29" y="13"/>
                    <a:pt x="32" y="16"/>
                  </a:cubicBezTo>
                  <a:close/>
                  <a:moveTo>
                    <a:pt x="38" y="36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7" y="23"/>
                    <a:pt x="36" y="23"/>
                  </a:cubicBezTo>
                  <a:cubicBezTo>
                    <a:pt x="35" y="23"/>
                    <a:pt x="34" y="23"/>
                    <a:pt x="34" y="24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23" y="36"/>
                    <a:pt x="12" y="30"/>
                    <a:pt x="6" y="20"/>
                  </a:cubicBezTo>
                  <a:cubicBezTo>
                    <a:pt x="8" y="16"/>
                    <a:pt x="12" y="12"/>
                    <a:pt x="16" y="10"/>
                  </a:cubicBezTo>
                  <a:cubicBezTo>
                    <a:pt x="18" y="14"/>
                    <a:pt x="22" y="19"/>
                    <a:pt x="27" y="23"/>
                  </a:cubicBezTo>
                  <a:cubicBezTo>
                    <a:pt x="27" y="24"/>
                    <a:pt x="28" y="24"/>
                    <a:pt x="29" y="23"/>
                  </a:cubicBezTo>
                  <a:cubicBezTo>
                    <a:pt x="30" y="23"/>
                    <a:pt x="31" y="22"/>
                    <a:pt x="32" y="21"/>
                  </a:cubicBezTo>
                  <a:cubicBezTo>
                    <a:pt x="33" y="20"/>
                    <a:pt x="34" y="19"/>
                    <a:pt x="36" y="18"/>
                  </a:cubicBezTo>
                  <a:cubicBezTo>
                    <a:pt x="37" y="19"/>
                    <a:pt x="39" y="20"/>
                    <a:pt x="40" y="21"/>
                  </a:cubicBezTo>
                  <a:cubicBezTo>
                    <a:pt x="41" y="22"/>
                    <a:pt x="42" y="23"/>
                    <a:pt x="43" y="23"/>
                  </a:cubicBezTo>
                  <a:cubicBezTo>
                    <a:pt x="43" y="24"/>
                    <a:pt x="43" y="24"/>
                    <a:pt x="44" y="24"/>
                  </a:cubicBezTo>
                  <a:cubicBezTo>
                    <a:pt x="44" y="24"/>
                    <a:pt x="45" y="24"/>
                    <a:pt x="45" y="23"/>
                  </a:cubicBezTo>
                  <a:cubicBezTo>
                    <a:pt x="50" y="19"/>
                    <a:pt x="53" y="14"/>
                    <a:pt x="56" y="10"/>
                  </a:cubicBezTo>
                  <a:cubicBezTo>
                    <a:pt x="60" y="12"/>
                    <a:pt x="63" y="16"/>
                    <a:pt x="66" y="20"/>
                  </a:cubicBezTo>
                  <a:cubicBezTo>
                    <a:pt x="60" y="30"/>
                    <a:pt x="49" y="36"/>
                    <a:pt x="38" y="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4" name="Shape 44"/>
          <p:cNvSpPr/>
          <p:nvPr/>
        </p:nvSpPr>
        <p:spPr>
          <a:xfrm>
            <a:off x="3540367" y="3345944"/>
            <a:ext cx="341146" cy="286760"/>
          </a:xfrm>
          <a:custGeom>
            <a:avLst/>
            <a:gdLst/>
            <a:ahLst/>
            <a:cxnLst/>
            <a:rect l="0" t="0" r="0" b="0"/>
            <a:pathLst>
              <a:path w="85" h="72" extrusionOk="0">
                <a:moveTo>
                  <a:pt x="80" y="42"/>
                </a:moveTo>
                <a:cubicBezTo>
                  <a:pt x="60" y="22"/>
                  <a:pt x="60" y="22"/>
                  <a:pt x="60" y="22"/>
                </a:cubicBezTo>
                <a:cubicBezTo>
                  <a:pt x="57" y="19"/>
                  <a:pt x="53" y="17"/>
                  <a:pt x="48" y="17"/>
                </a:cubicBezTo>
                <a:cubicBezTo>
                  <a:pt x="46" y="17"/>
                  <a:pt x="44" y="18"/>
                  <a:pt x="42" y="18"/>
                </a:cubicBezTo>
                <a:cubicBezTo>
                  <a:pt x="30" y="6"/>
                  <a:pt x="30" y="6"/>
                  <a:pt x="30" y="6"/>
                </a:cubicBezTo>
                <a:cubicBezTo>
                  <a:pt x="23" y="0"/>
                  <a:pt x="13" y="0"/>
                  <a:pt x="6" y="6"/>
                </a:cubicBezTo>
                <a:cubicBezTo>
                  <a:pt x="5" y="7"/>
                  <a:pt x="5" y="7"/>
                  <a:pt x="5" y="7"/>
                </a:cubicBezTo>
                <a:cubicBezTo>
                  <a:pt x="2" y="10"/>
                  <a:pt x="0" y="14"/>
                  <a:pt x="0" y="19"/>
                </a:cubicBezTo>
                <a:cubicBezTo>
                  <a:pt x="0" y="23"/>
                  <a:pt x="2" y="28"/>
                  <a:pt x="5" y="31"/>
                </a:cubicBezTo>
                <a:cubicBezTo>
                  <a:pt x="26" y="51"/>
                  <a:pt x="26" y="51"/>
                  <a:pt x="26" y="51"/>
                </a:cubicBezTo>
                <a:cubicBezTo>
                  <a:pt x="29" y="54"/>
                  <a:pt x="33" y="56"/>
                  <a:pt x="37" y="56"/>
                </a:cubicBezTo>
                <a:cubicBezTo>
                  <a:pt x="40" y="56"/>
                  <a:pt x="42" y="55"/>
                  <a:pt x="44" y="55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70"/>
                  <a:pt x="63" y="72"/>
                  <a:pt x="68" y="72"/>
                </a:cubicBezTo>
                <a:cubicBezTo>
                  <a:pt x="72" y="72"/>
                  <a:pt x="76" y="70"/>
                  <a:pt x="80" y="67"/>
                </a:cubicBezTo>
                <a:cubicBezTo>
                  <a:pt x="80" y="66"/>
                  <a:pt x="80" y="66"/>
                  <a:pt x="80" y="66"/>
                </a:cubicBezTo>
                <a:cubicBezTo>
                  <a:pt x="83" y="63"/>
                  <a:pt x="85" y="59"/>
                  <a:pt x="85" y="54"/>
                </a:cubicBezTo>
                <a:cubicBezTo>
                  <a:pt x="85" y="50"/>
                  <a:pt x="83" y="45"/>
                  <a:pt x="80" y="42"/>
                </a:cubicBezTo>
                <a:close/>
                <a:moveTo>
                  <a:pt x="29" y="47"/>
                </a:moveTo>
                <a:cubicBezTo>
                  <a:pt x="9" y="27"/>
                  <a:pt x="9" y="27"/>
                  <a:pt x="9" y="27"/>
                </a:cubicBezTo>
                <a:cubicBezTo>
                  <a:pt x="7" y="25"/>
                  <a:pt x="6" y="22"/>
                  <a:pt x="6" y="19"/>
                </a:cubicBezTo>
                <a:cubicBezTo>
                  <a:pt x="6" y="16"/>
                  <a:pt x="7" y="13"/>
                  <a:pt x="9" y="11"/>
                </a:cubicBezTo>
                <a:cubicBezTo>
                  <a:pt x="10" y="10"/>
                  <a:pt x="10" y="10"/>
                  <a:pt x="10" y="10"/>
                </a:cubicBezTo>
                <a:cubicBezTo>
                  <a:pt x="14" y="5"/>
                  <a:pt x="22" y="5"/>
                  <a:pt x="26" y="10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1"/>
                  <a:pt x="37" y="22"/>
                  <a:pt x="36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3" y="26"/>
                  <a:pt x="31" y="30"/>
                  <a:pt x="31" y="34"/>
                </a:cubicBezTo>
                <a:cubicBezTo>
                  <a:pt x="31" y="37"/>
                  <a:pt x="31" y="39"/>
                  <a:pt x="32" y="41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21"/>
                  <a:pt x="12" y="18"/>
                  <a:pt x="14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7" y="13"/>
                  <a:pt x="20" y="13"/>
                  <a:pt x="22" y="15"/>
                </a:cubicBezTo>
                <a:cubicBezTo>
                  <a:pt x="29" y="22"/>
                  <a:pt x="29" y="22"/>
                  <a:pt x="29" y="22"/>
                </a:cubicBezTo>
                <a:cubicBezTo>
                  <a:pt x="30" y="23"/>
                  <a:pt x="31" y="23"/>
                  <a:pt x="32" y="22"/>
                </a:cubicBezTo>
                <a:cubicBezTo>
                  <a:pt x="32" y="21"/>
                  <a:pt x="32" y="20"/>
                  <a:pt x="32" y="19"/>
                </a:cubicBezTo>
                <a:cubicBezTo>
                  <a:pt x="25" y="12"/>
                  <a:pt x="25" y="12"/>
                  <a:pt x="25" y="12"/>
                </a:cubicBezTo>
                <a:cubicBezTo>
                  <a:pt x="21" y="9"/>
                  <a:pt x="16" y="9"/>
                  <a:pt x="12" y="12"/>
                </a:cubicBezTo>
                <a:cubicBezTo>
                  <a:pt x="12" y="13"/>
                  <a:pt x="12" y="13"/>
                  <a:pt x="12" y="13"/>
                </a:cubicBezTo>
                <a:cubicBezTo>
                  <a:pt x="8" y="16"/>
                  <a:pt x="8" y="22"/>
                  <a:pt x="12" y="26"/>
                </a:cubicBezTo>
                <a:cubicBezTo>
                  <a:pt x="31" y="45"/>
                  <a:pt x="31" y="45"/>
                  <a:pt x="31" y="45"/>
                </a:cubicBezTo>
                <a:cubicBezTo>
                  <a:pt x="32" y="46"/>
                  <a:pt x="35" y="47"/>
                  <a:pt x="37" y="47"/>
                </a:cubicBezTo>
                <a:cubicBezTo>
                  <a:pt x="37" y="47"/>
                  <a:pt x="38" y="47"/>
                  <a:pt x="38" y="47"/>
                </a:cubicBezTo>
                <a:cubicBezTo>
                  <a:pt x="40" y="47"/>
                  <a:pt x="42" y="46"/>
                  <a:pt x="43" y="45"/>
                </a:cubicBezTo>
                <a:cubicBezTo>
                  <a:pt x="44" y="44"/>
                  <a:pt x="44" y="44"/>
                  <a:pt x="44" y="44"/>
                </a:cubicBezTo>
                <a:cubicBezTo>
                  <a:pt x="47" y="41"/>
                  <a:pt x="47" y="35"/>
                  <a:pt x="44" y="32"/>
                </a:cubicBezTo>
                <a:cubicBezTo>
                  <a:pt x="44" y="32"/>
                  <a:pt x="44" y="31"/>
                  <a:pt x="44" y="31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0"/>
                  <a:pt x="46" y="30"/>
                  <a:pt x="46" y="30"/>
                </a:cubicBezTo>
                <a:cubicBezTo>
                  <a:pt x="46" y="30"/>
                  <a:pt x="46" y="30"/>
                  <a:pt x="47" y="30"/>
                </a:cubicBezTo>
                <a:cubicBezTo>
                  <a:pt x="49" y="32"/>
                  <a:pt x="50" y="35"/>
                  <a:pt x="50" y="38"/>
                </a:cubicBezTo>
                <a:cubicBezTo>
                  <a:pt x="50" y="41"/>
                  <a:pt x="49" y="44"/>
                  <a:pt x="46" y="46"/>
                </a:cubicBezTo>
                <a:cubicBezTo>
                  <a:pt x="46" y="47"/>
                  <a:pt x="46" y="47"/>
                  <a:pt x="46" y="47"/>
                </a:cubicBezTo>
                <a:cubicBezTo>
                  <a:pt x="43" y="49"/>
                  <a:pt x="40" y="51"/>
                  <a:pt x="37" y="51"/>
                </a:cubicBezTo>
                <a:cubicBezTo>
                  <a:pt x="34" y="51"/>
                  <a:pt x="31" y="49"/>
                  <a:pt x="29" y="47"/>
                </a:cubicBezTo>
                <a:close/>
                <a:moveTo>
                  <a:pt x="77" y="62"/>
                </a:moveTo>
                <a:cubicBezTo>
                  <a:pt x="76" y="63"/>
                  <a:pt x="76" y="63"/>
                  <a:pt x="76" y="63"/>
                </a:cubicBezTo>
                <a:cubicBezTo>
                  <a:pt x="71" y="68"/>
                  <a:pt x="64" y="68"/>
                  <a:pt x="60" y="63"/>
                </a:cubicBezTo>
                <a:cubicBezTo>
                  <a:pt x="48" y="52"/>
                  <a:pt x="48" y="52"/>
                  <a:pt x="48" y="52"/>
                </a:cubicBezTo>
                <a:cubicBezTo>
                  <a:pt x="49" y="52"/>
                  <a:pt x="49" y="51"/>
                  <a:pt x="49" y="51"/>
                </a:cubicBezTo>
                <a:cubicBezTo>
                  <a:pt x="50" y="50"/>
                  <a:pt x="50" y="50"/>
                  <a:pt x="50" y="50"/>
                </a:cubicBezTo>
                <a:cubicBezTo>
                  <a:pt x="53" y="47"/>
                  <a:pt x="55" y="43"/>
                  <a:pt x="55" y="38"/>
                </a:cubicBezTo>
                <a:cubicBezTo>
                  <a:pt x="55" y="36"/>
                  <a:pt x="55" y="34"/>
                  <a:pt x="54" y="32"/>
                </a:cubicBezTo>
                <a:cubicBezTo>
                  <a:pt x="72" y="50"/>
                  <a:pt x="72" y="50"/>
                  <a:pt x="72" y="50"/>
                </a:cubicBezTo>
                <a:cubicBezTo>
                  <a:pt x="74" y="52"/>
                  <a:pt x="74" y="56"/>
                  <a:pt x="72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0" y="59"/>
                  <a:pt x="69" y="60"/>
                  <a:pt x="67" y="60"/>
                </a:cubicBezTo>
                <a:cubicBezTo>
                  <a:pt x="66" y="60"/>
                  <a:pt x="65" y="59"/>
                  <a:pt x="64" y="58"/>
                </a:cubicBezTo>
                <a:cubicBezTo>
                  <a:pt x="56" y="51"/>
                  <a:pt x="56" y="51"/>
                  <a:pt x="56" y="51"/>
                </a:cubicBezTo>
                <a:cubicBezTo>
                  <a:pt x="55" y="50"/>
                  <a:pt x="54" y="50"/>
                  <a:pt x="54" y="51"/>
                </a:cubicBezTo>
                <a:cubicBezTo>
                  <a:pt x="53" y="51"/>
                  <a:pt x="53" y="53"/>
                  <a:pt x="54" y="53"/>
                </a:cubicBezTo>
                <a:cubicBezTo>
                  <a:pt x="61" y="61"/>
                  <a:pt x="61" y="61"/>
                  <a:pt x="61" y="61"/>
                </a:cubicBezTo>
                <a:cubicBezTo>
                  <a:pt x="63" y="62"/>
                  <a:pt x="65" y="63"/>
                  <a:pt x="67" y="63"/>
                </a:cubicBezTo>
                <a:cubicBezTo>
                  <a:pt x="70" y="63"/>
                  <a:pt x="72" y="62"/>
                  <a:pt x="74" y="61"/>
                </a:cubicBezTo>
                <a:cubicBezTo>
                  <a:pt x="74" y="60"/>
                  <a:pt x="74" y="60"/>
                  <a:pt x="74" y="60"/>
                </a:cubicBezTo>
                <a:cubicBezTo>
                  <a:pt x="78" y="57"/>
                  <a:pt x="78" y="51"/>
                  <a:pt x="74" y="48"/>
                </a:cubicBezTo>
                <a:cubicBezTo>
                  <a:pt x="55" y="28"/>
                  <a:pt x="55" y="28"/>
                  <a:pt x="55" y="28"/>
                </a:cubicBezTo>
                <a:cubicBezTo>
                  <a:pt x="51" y="25"/>
                  <a:pt x="46" y="25"/>
                  <a:pt x="42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40" y="30"/>
                  <a:pt x="39" y="33"/>
                  <a:pt x="39" y="35"/>
                </a:cubicBezTo>
                <a:cubicBezTo>
                  <a:pt x="39" y="37"/>
                  <a:pt x="40" y="39"/>
                  <a:pt x="42" y="41"/>
                </a:cubicBezTo>
                <a:cubicBezTo>
                  <a:pt x="41" y="41"/>
                  <a:pt x="41" y="41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0" y="42"/>
                  <a:pt x="40" y="43"/>
                  <a:pt x="39" y="43"/>
                </a:cubicBezTo>
                <a:cubicBezTo>
                  <a:pt x="39" y="43"/>
                  <a:pt x="39" y="43"/>
                  <a:pt x="39" y="42"/>
                </a:cubicBezTo>
                <a:cubicBezTo>
                  <a:pt x="37" y="40"/>
                  <a:pt x="36" y="38"/>
                  <a:pt x="36" y="35"/>
                </a:cubicBezTo>
                <a:cubicBezTo>
                  <a:pt x="36" y="32"/>
                  <a:pt x="37" y="29"/>
                  <a:pt x="39" y="27"/>
                </a:cubicBezTo>
                <a:cubicBezTo>
                  <a:pt x="40" y="26"/>
                  <a:pt x="40" y="26"/>
                  <a:pt x="40" y="26"/>
                </a:cubicBezTo>
                <a:cubicBezTo>
                  <a:pt x="42" y="24"/>
                  <a:pt x="45" y="22"/>
                  <a:pt x="48" y="22"/>
                </a:cubicBezTo>
                <a:cubicBezTo>
                  <a:pt x="51" y="22"/>
                  <a:pt x="54" y="24"/>
                  <a:pt x="56" y="26"/>
                </a:cubicBezTo>
                <a:cubicBezTo>
                  <a:pt x="77" y="46"/>
                  <a:pt x="77" y="46"/>
                  <a:pt x="77" y="46"/>
                </a:cubicBezTo>
                <a:cubicBezTo>
                  <a:pt x="81" y="50"/>
                  <a:pt x="81" y="58"/>
                  <a:pt x="77" y="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4128394" y="3359151"/>
            <a:ext cx="313172" cy="260350"/>
            <a:chOff x="1219200" y="1962150"/>
            <a:chExt cx="131762" cy="109538"/>
          </a:xfrm>
        </p:grpSpPr>
        <p:sp>
          <p:nvSpPr>
            <p:cNvPr id="46" name="Shape 46"/>
            <p:cNvSpPr/>
            <p:nvPr/>
          </p:nvSpPr>
          <p:spPr>
            <a:xfrm>
              <a:off x="1225550" y="1992313"/>
              <a:ext cx="125412" cy="79375"/>
            </a:xfrm>
            <a:custGeom>
              <a:avLst/>
              <a:gdLst/>
              <a:ahLst/>
              <a:cxnLst/>
              <a:rect l="0" t="0" r="0" b="0"/>
              <a:pathLst>
                <a:path w="79" h="50" extrusionOk="0">
                  <a:moveTo>
                    <a:pt x="0" y="50"/>
                  </a:moveTo>
                  <a:lnTo>
                    <a:pt x="26" y="20"/>
                  </a:lnTo>
                  <a:lnTo>
                    <a:pt x="56" y="24"/>
                  </a:lnTo>
                  <a:lnTo>
                    <a:pt x="79" y="0"/>
                  </a:lnTo>
                  <a:lnTo>
                    <a:pt x="79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1219200" y="1962150"/>
              <a:ext cx="131762" cy="109538"/>
            </a:xfrm>
            <a:custGeom>
              <a:avLst/>
              <a:gdLst/>
              <a:ahLst/>
              <a:cxnLst/>
              <a:rect l="0" t="0" r="0" b="0"/>
              <a:pathLst>
                <a:path w="83" h="69" extrusionOk="0">
                  <a:moveTo>
                    <a:pt x="83" y="17"/>
                  </a:moveTo>
                  <a:lnTo>
                    <a:pt x="83" y="0"/>
                  </a:lnTo>
                  <a:lnTo>
                    <a:pt x="67" y="1"/>
                  </a:lnTo>
                  <a:lnTo>
                    <a:pt x="72" y="5"/>
                  </a:lnTo>
                  <a:lnTo>
                    <a:pt x="55" y="28"/>
                  </a:lnTo>
                  <a:lnTo>
                    <a:pt x="25" y="22"/>
                  </a:lnTo>
                  <a:lnTo>
                    <a:pt x="0" y="69"/>
                  </a:lnTo>
                  <a:lnTo>
                    <a:pt x="28" y="33"/>
                  </a:lnTo>
                  <a:lnTo>
                    <a:pt x="58" y="38"/>
                  </a:lnTo>
                  <a:lnTo>
                    <a:pt x="79" y="12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00699" y="1579768"/>
            <a:ext cx="436856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Las Estaciones</a:t>
            </a:r>
            <a:endParaRPr lang="en-US" sz="5400" b="1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43954" y="1333805"/>
            <a:ext cx="1590780" cy="3620163"/>
            <a:chOff x="1243954" y="1333805"/>
            <a:chExt cx="1590780" cy="3620163"/>
          </a:xfrm>
        </p:grpSpPr>
        <p:pic>
          <p:nvPicPr>
            <p:cNvPr id="387" name="Shape 387"/>
            <p:cNvPicPr preferRelativeResize="0"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9048" y="1784384"/>
              <a:ext cx="1540590" cy="18179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Shape 392"/>
            <p:cNvSpPr/>
            <p:nvPr/>
          </p:nvSpPr>
          <p:spPr>
            <a:xfrm>
              <a:off x="1266675" y="3640778"/>
              <a:ext cx="1545335" cy="1073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strike="noStrike" cap="none" baseline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97" name="Shape 397"/>
            <p:cNvSpPr txBox="1"/>
            <p:nvPr/>
          </p:nvSpPr>
          <p:spPr>
            <a:xfrm>
              <a:off x="1243954" y="3943533"/>
              <a:ext cx="1590780" cy="10104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vl="0" algn="ctr">
                <a:buClr>
                  <a:srgbClr val="7F7F7F"/>
                </a:buClr>
                <a:buSzPct val="25000"/>
              </a:pPr>
              <a:r>
                <a:rPr lang="en-US" b="0" i="0" strike="noStrike" cap="none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Anytime</a:t>
              </a:r>
              <a:r>
                <a:rPr lang="en-US" b="0" i="0" strike="noStrike" cap="none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 you ask a question in Spanish, use an accent.  In this case, over the a in </a:t>
              </a:r>
              <a:r>
                <a:rPr lang="en-US" b="1" i="0" strike="noStrike" cap="none" smtClean="0">
                  <a:solidFill>
                    <a:schemeClr val="accent2"/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cuándo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.</a:t>
              </a: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  <a:sym typeface="Roboto Condensed"/>
              </a:endParaRPr>
            </a:p>
          </p:txBody>
        </p:sp>
        <p:sp>
          <p:nvSpPr>
            <p:cNvPr id="398" name="Shape 398"/>
            <p:cNvSpPr txBox="1"/>
            <p:nvPr/>
          </p:nvSpPr>
          <p:spPr>
            <a:xfrm>
              <a:off x="1260136" y="1333805"/>
              <a:ext cx="1545335" cy="412148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b="1" smtClean="0">
                  <a:solidFill>
                    <a:schemeClr val="lt1"/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  <a:sym typeface="Roboto Condensed"/>
                </a:rPr>
                <a:t>C</a:t>
              </a:r>
              <a:r>
                <a:rPr lang="en-US" b="1" i="0" strike="noStrike" cap="none" baseline="0" smtClean="0">
                  <a:solidFill>
                    <a:schemeClr val="lt1"/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  <a:sym typeface="Roboto Condensed"/>
                </a:rPr>
                <a:t>uándo</a:t>
              </a:r>
              <a:endParaRPr lang="en-US" b="1" i="0" strike="noStrike" cap="none" baseline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Roboto Condensed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60809" y="1333805"/>
            <a:ext cx="1590780" cy="3620163"/>
            <a:chOff x="2960809" y="1333805"/>
            <a:chExt cx="1590780" cy="3620163"/>
          </a:xfrm>
        </p:grpSpPr>
        <p:pic>
          <p:nvPicPr>
            <p:cNvPr id="388" name="Shape 388"/>
            <p:cNvPicPr preferRelativeResize="0"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904" y="1865091"/>
              <a:ext cx="1540590" cy="165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Shape 393"/>
            <p:cNvSpPr/>
            <p:nvPr/>
          </p:nvSpPr>
          <p:spPr>
            <a:xfrm>
              <a:off x="2983530" y="3640778"/>
              <a:ext cx="1545335" cy="1073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strike="noStrike" cap="none" baseline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99" name="Shape 399"/>
            <p:cNvSpPr txBox="1"/>
            <p:nvPr/>
          </p:nvSpPr>
          <p:spPr>
            <a:xfrm>
              <a:off x="2960809" y="3943533"/>
              <a:ext cx="1590780" cy="10104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algn="ctr">
                <a:spcBef>
                  <a:spcPts val="220"/>
                </a:spcBef>
                <a:buClr>
                  <a:srgbClr val="7F7F7F"/>
                </a:buClr>
              </a:pPr>
              <a:r>
                <a:rPr lang="en-US" b="0" i="0" strike="noStrike" cap="none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When</a:t>
              </a:r>
              <a:r>
                <a:rPr lang="en-US" b="0" i="0" strike="noStrike" cap="none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 talking about things you like to do, use </a:t>
              </a:r>
              <a:r>
                <a:rPr lang="en-US" b="1" i="0" strike="noStrike" cap="none" smtClean="0">
                  <a:solidFill>
                    <a:schemeClr val="accent2"/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me gusta</a:t>
              </a:r>
              <a:r>
                <a:rPr lang="en-US" b="1" i="0" strike="noStrike" cap="none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 </a:t>
              </a:r>
              <a:r>
                <a:rPr lang="en-US" b="0" i="0" strike="noStrike" cap="none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followed by the activity.  To ask a friend, use </a:t>
              </a:r>
              <a:r>
                <a:rPr lang="en-US" b="1" i="0" strike="noStrike" cap="none" smtClean="0">
                  <a:solidFill>
                    <a:schemeClr val="accent2"/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te gusta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.</a:t>
              </a:r>
            </a:p>
            <a:p>
              <a:pPr marL="0" marR="0" lvl="0" indent="0" algn="ctr" rtl="0">
                <a:spcBef>
                  <a:spcPts val="220"/>
                </a:spcBef>
                <a:buClr>
                  <a:srgbClr val="7F7F7F"/>
                </a:buClr>
                <a:buFont typeface="Arial"/>
                <a:buNone/>
              </a:pPr>
              <a:endParaRPr sz="1200" b="1" i="0" strike="noStrike" cap="none" baseline="0">
                <a:solidFill>
                  <a:schemeClr val="accent2"/>
                </a:solidFill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  <a:sym typeface="Roboto Condensed"/>
              </a:endParaRPr>
            </a:p>
          </p:txBody>
        </p:sp>
        <p:sp>
          <p:nvSpPr>
            <p:cNvPr id="400" name="Shape 400"/>
            <p:cNvSpPr txBox="1"/>
            <p:nvPr/>
          </p:nvSpPr>
          <p:spPr>
            <a:xfrm>
              <a:off x="2983530" y="1333805"/>
              <a:ext cx="1545335" cy="412148"/>
            </a:xfrm>
            <a:prstGeom prst="rect">
              <a:avLst/>
            </a:prstGeom>
            <a:solidFill>
              <a:schemeClr val="accent2">
                <a:alpha val="74901"/>
              </a:schemeClr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b="1" i="0" strike="noStrike" cap="none" baseline="0" smtClean="0">
                  <a:solidFill>
                    <a:schemeClr val="lt1"/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  <a:sym typeface="Roboto Condensed"/>
                </a:rPr>
                <a:t>Me Gusta</a:t>
              </a:r>
              <a:endParaRPr lang="en-US" b="1" i="0" strike="noStrike" cap="none" baseline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Roboto Condensed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77664" y="1333805"/>
            <a:ext cx="1590780" cy="3620163"/>
            <a:chOff x="4677664" y="1333805"/>
            <a:chExt cx="1590780" cy="3620163"/>
          </a:xfrm>
        </p:grpSpPr>
        <p:pic>
          <p:nvPicPr>
            <p:cNvPr id="389" name="Shape 389"/>
            <p:cNvPicPr preferRelativeResize="0"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2759" y="2031593"/>
              <a:ext cx="1540590" cy="13235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Shape 394"/>
            <p:cNvSpPr/>
            <p:nvPr/>
          </p:nvSpPr>
          <p:spPr>
            <a:xfrm>
              <a:off x="4700386" y="3640778"/>
              <a:ext cx="1545335" cy="1073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strike="noStrike" cap="none" baseline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01" name="Shape 401"/>
            <p:cNvSpPr txBox="1"/>
            <p:nvPr/>
          </p:nvSpPr>
          <p:spPr>
            <a:xfrm>
              <a:off x="4677664" y="3943533"/>
              <a:ext cx="1590780" cy="10104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220"/>
                </a:spcBef>
                <a:buClr>
                  <a:srgbClr val="7F7F7F"/>
                </a:buClr>
                <a:buFont typeface="Arial"/>
                <a:buNone/>
              </a:pPr>
              <a:r>
                <a:rPr lang="en-US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The word for turkey, in Spanish, is </a:t>
              </a:r>
              <a:r>
                <a:rPr lang="en-US" b="1" smtClean="0">
                  <a:solidFill>
                    <a:schemeClr val="accent2"/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pavo</a:t>
              </a:r>
              <a:r>
                <a:rPr lang="en-US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.</a:t>
              </a:r>
            </a:p>
          </p:txBody>
        </p:sp>
        <p:sp>
          <p:nvSpPr>
            <p:cNvPr id="402" name="Shape 402"/>
            <p:cNvSpPr txBox="1"/>
            <p:nvPr/>
          </p:nvSpPr>
          <p:spPr>
            <a:xfrm>
              <a:off x="4700386" y="1333805"/>
              <a:ext cx="1545335" cy="412148"/>
            </a:xfrm>
            <a:prstGeom prst="rect">
              <a:avLst/>
            </a:prstGeom>
            <a:solidFill>
              <a:schemeClr val="accent3">
                <a:alpha val="74901"/>
              </a:schemeClr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b="1" i="0" strike="noStrike" cap="none" baseline="0" smtClean="0">
                  <a:solidFill>
                    <a:schemeClr val="lt1"/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  <a:sym typeface="Roboto Condensed"/>
                </a:rPr>
                <a:t>Pavo</a:t>
              </a:r>
              <a:endParaRPr lang="en-US" b="1" i="0" strike="noStrike" cap="none" baseline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Roboto Condensed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421469" y="1333805"/>
            <a:ext cx="1590780" cy="3724335"/>
            <a:chOff x="6421469" y="1333805"/>
            <a:chExt cx="1590780" cy="3724335"/>
          </a:xfrm>
        </p:grpSpPr>
        <p:pic>
          <p:nvPicPr>
            <p:cNvPr id="391" name="Shape 391"/>
            <p:cNvPicPr preferRelativeResize="0"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563" y="1917242"/>
              <a:ext cx="1540590" cy="15522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Shape 396"/>
            <p:cNvSpPr/>
            <p:nvPr/>
          </p:nvSpPr>
          <p:spPr>
            <a:xfrm>
              <a:off x="6444191" y="3640778"/>
              <a:ext cx="1545335" cy="10732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b="0" i="0" strike="noStrike" cap="none" baseline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05" name="Shape 405"/>
            <p:cNvSpPr txBox="1"/>
            <p:nvPr/>
          </p:nvSpPr>
          <p:spPr>
            <a:xfrm>
              <a:off x="6421469" y="3943533"/>
              <a:ext cx="1590780" cy="111460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vl="0" algn="ctr">
                <a:buClr>
                  <a:srgbClr val="7F7F7F"/>
                </a:buClr>
                <a:buSzPct val="25000"/>
              </a:pPr>
              <a:r>
                <a:rPr lang="en-US" b="1">
                  <a:solidFill>
                    <a:schemeClr val="accent2"/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Nadar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 </a:t>
              </a:r>
              <a:r>
                <a:rPr lang="en-US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means to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swim.</a:t>
              </a:r>
            </a:p>
            <a:p>
              <a:pPr lvl="0" algn="ctr">
                <a:buClr>
                  <a:srgbClr val="7F7F7F"/>
                </a:buClr>
                <a:buSzPct val="25000"/>
              </a:pP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  <a:sym typeface="Roboto Condensed"/>
              </a:endParaRPr>
            </a:p>
            <a:p>
              <a:pPr algn="ctr">
                <a:buClr>
                  <a:srgbClr val="7F7F7F"/>
                </a:buClr>
                <a:buSzPct val="25000"/>
              </a:pP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Remember, study your vocabulary list, including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all </a:t>
              </a:r>
              <a:r>
                <a:rPr lang="en-US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verbs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.</a:t>
              </a:r>
            </a:p>
            <a:p>
              <a:pPr lvl="0" algn="ctr">
                <a:buClr>
                  <a:srgbClr val="7F7F7F"/>
                </a:buClr>
                <a:buSzPct val="25000"/>
              </a:pPr>
              <a:endPara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  <a:sym typeface="Roboto Condensed"/>
              </a:endParaRPr>
            </a:p>
            <a:p>
              <a:pPr marL="0" marR="0" lvl="0" indent="0" algn="ctr" rtl="0">
                <a:spcBef>
                  <a:spcPts val="220"/>
                </a:spcBef>
                <a:buClr>
                  <a:srgbClr val="7F7F7F"/>
                </a:buClr>
                <a:buFont typeface="Arial"/>
                <a:buNone/>
              </a:pPr>
              <a:endParaRPr sz="1200" b="0" i="0" strike="noStrike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  <a:sym typeface="Roboto Condensed"/>
              </a:endParaRPr>
            </a:p>
          </p:txBody>
        </p:sp>
        <p:sp>
          <p:nvSpPr>
            <p:cNvPr id="406" name="Shape 406"/>
            <p:cNvSpPr txBox="1"/>
            <p:nvPr/>
          </p:nvSpPr>
          <p:spPr>
            <a:xfrm>
              <a:off x="6444191" y="1333805"/>
              <a:ext cx="1545335" cy="412148"/>
            </a:xfrm>
            <a:prstGeom prst="rect">
              <a:avLst/>
            </a:prstGeom>
            <a:solidFill>
              <a:schemeClr val="accent5">
                <a:alpha val="74901"/>
              </a:schemeClr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b="1" i="0" strike="noStrike" cap="none" baseline="0" smtClean="0">
                  <a:solidFill>
                    <a:schemeClr val="lt1"/>
                  </a:solidFill>
                  <a:latin typeface="Roboto" panose="020B0604020202020204" charset="0"/>
                  <a:ea typeface="Roboto" panose="020B0604020202020204" charset="0"/>
                  <a:cs typeface="Roboto" panose="020B0604020202020204" charset="0"/>
                  <a:sym typeface="Roboto Condensed"/>
                </a:rPr>
                <a:t>Nadar</a:t>
              </a:r>
              <a:endParaRPr lang="en-US" b="1" i="0" strike="noStrike" cap="none" baseline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Roboto Condensed"/>
              </a:endParaRPr>
            </a:p>
          </p:txBody>
        </p:sp>
      </p:grpSp>
      <p:sp>
        <p:nvSpPr>
          <p:cNvPr id="25" name="Shape 381"/>
          <p:cNvSpPr txBox="1">
            <a:spLocks noGrp="1"/>
          </p:cNvSpPr>
          <p:nvPr>
            <p:ph type="title"/>
          </p:nvPr>
        </p:nvSpPr>
        <p:spPr>
          <a:xfrm>
            <a:off x="1131750" y="288180"/>
            <a:ext cx="6880499" cy="36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000" smtClean="0"/>
              <a:t>Antes de empezar</a:t>
            </a:r>
            <a:endParaRPr lang="en-US" sz="5400"/>
          </a:p>
        </p:txBody>
      </p:sp>
      <p:sp>
        <p:nvSpPr>
          <p:cNvPr id="28" name="Shape 382"/>
          <p:cNvSpPr txBox="1">
            <a:spLocks noGrp="1"/>
          </p:cNvSpPr>
          <p:nvPr>
            <p:ph type="subTitle" idx="1"/>
          </p:nvPr>
        </p:nvSpPr>
        <p:spPr>
          <a:xfrm>
            <a:off x="1112400" y="764580"/>
            <a:ext cx="6919200" cy="327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smtClean="0"/>
              <a:t>Before we start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4793400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2" y="1627671"/>
            <a:ext cx="1874520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20" y="1627671"/>
            <a:ext cx="1305915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19" y="1627671"/>
            <a:ext cx="1869052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53" y="1967818"/>
            <a:ext cx="1874520" cy="1194225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grpSp>
        <p:nvGrpSpPr>
          <p:cNvPr id="369" name="Shape 369"/>
          <p:cNvGrpSpPr/>
          <p:nvPr/>
        </p:nvGrpSpPr>
        <p:grpSpPr>
          <a:xfrm>
            <a:off x="504821" y="3695700"/>
            <a:ext cx="1758713" cy="1185623"/>
            <a:chOff x="4952996" y="1752600"/>
            <a:chExt cx="1758713" cy="1185623"/>
          </a:xfrm>
        </p:grpSpPr>
        <p:sp>
          <p:nvSpPr>
            <p:cNvPr id="370" name="Shape 370"/>
            <p:cNvSpPr txBox="1"/>
            <p:nvPr/>
          </p:nvSpPr>
          <p:spPr>
            <a:xfrm>
              <a:off x="4953000" y="2076450"/>
              <a:ext cx="1758709" cy="8617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Esquiar, tomar chocolate </a:t>
              </a:r>
              <a:r>
                <a:rPr lang="en-US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caliente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, </a:t>
              </a:r>
              <a:r>
                <a:rPr lang="en-US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hacer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 hombres de </a:t>
              </a:r>
              <a:r>
                <a:rPr lang="en-US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nieve</a:t>
              </a: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  <a:sym typeface="Roboto Condensed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4952996" y="1752600"/>
              <a:ext cx="1758599" cy="276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000" b="1" i="0" u="none" strike="noStrike" cap="none" baseline="0" smtClean="0">
                  <a:solidFill>
                    <a:schemeClr val="accen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El invierno</a:t>
              </a:r>
              <a:endParaRPr lang="en-US" sz="2000" b="1" i="0" u="none" strike="noStrike" cap="none" baseline="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2625090" y="3695700"/>
            <a:ext cx="1758709" cy="1185623"/>
            <a:chOff x="4953000" y="1752600"/>
            <a:chExt cx="1758709" cy="1185623"/>
          </a:xfrm>
        </p:grpSpPr>
        <p:sp>
          <p:nvSpPr>
            <p:cNvPr id="373" name="Shape 373"/>
            <p:cNvSpPr txBox="1"/>
            <p:nvPr/>
          </p:nvSpPr>
          <p:spPr>
            <a:xfrm>
              <a:off x="4953000" y="2076450"/>
              <a:ext cx="1758709" cy="8617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Caminar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en el </a:t>
              </a:r>
              <a:r>
                <a:rPr lang="en-US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parque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, </a:t>
              </a:r>
              <a:r>
                <a:rPr lang="en-US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ver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 </a:t>
              </a:r>
              <a:r>
                <a:rPr lang="en-US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flores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, </a:t>
              </a:r>
              <a:r>
                <a:rPr lang="en-US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limpiar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 la casa</a:t>
              </a: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  <a:sym typeface="Roboto Condensed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4953012" y="1752600"/>
              <a:ext cx="1758599" cy="276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000" b="1" i="0" u="none" strike="noStrike" cap="none" baseline="0" smtClean="0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 primavera</a:t>
              </a:r>
              <a:endParaRPr lang="en-US" sz="2000" b="1" i="0" u="none" strike="noStrike" cap="none" baseline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4745355" y="3695700"/>
            <a:ext cx="1758709" cy="1185623"/>
            <a:chOff x="4953000" y="1752600"/>
            <a:chExt cx="1758709" cy="1185623"/>
          </a:xfrm>
        </p:grpSpPr>
        <p:sp>
          <p:nvSpPr>
            <p:cNvPr id="376" name="Shape 376"/>
            <p:cNvSpPr txBox="1"/>
            <p:nvPr/>
          </p:nvSpPr>
          <p:spPr>
            <a:xfrm>
              <a:off x="4953000" y="2076450"/>
              <a:ext cx="1758709" cy="8617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Nadar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, </a:t>
              </a:r>
              <a:r>
                <a:rPr lang="en-US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hacer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 picnic, caminar en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las montañas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4953008" y="1752600"/>
              <a:ext cx="1758599" cy="276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000" b="1" i="0" u="none" strike="noStrike" cap="none" baseline="0" smtClean="0">
                  <a:solidFill>
                    <a:schemeClr val="accent3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El verano</a:t>
              </a:r>
              <a:endParaRPr lang="en-US" sz="2000" b="1" i="0" u="none" strike="noStrike" cap="none" baseline="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6865619" y="3695700"/>
            <a:ext cx="1758709" cy="1185623"/>
            <a:chOff x="4953000" y="1752600"/>
            <a:chExt cx="1758709" cy="1185623"/>
          </a:xfrm>
        </p:grpSpPr>
        <p:sp>
          <p:nvSpPr>
            <p:cNvPr id="379" name="Shape 379"/>
            <p:cNvSpPr txBox="1"/>
            <p:nvPr/>
          </p:nvSpPr>
          <p:spPr>
            <a:xfrm>
              <a:off x="4953000" y="2076450"/>
              <a:ext cx="1758709" cy="8617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  <a:cs typeface="Roboto Condensed" panose="020B0604020202020204" charset="0"/>
                  <a:sym typeface="Roboto Condensed"/>
                </a:rPr>
                <a:t>Regresar a la escuela, estudiar, comer pavo</a:t>
              </a: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  <a:sym typeface="Roboto Condensed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4953005" y="1752600"/>
              <a:ext cx="1758599" cy="276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000" b="1" i="0" u="none" strike="noStrike" cap="none" baseline="0" smtClean="0">
                  <a:solidFill>
                    <a:schemeClr val="accent4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El otoño</a:t>
              </a:r>
              <a:endParaRPr lang="en-US" sz="2000" b="1" i="0" u="none" strike="noStrike" cap="none" baseline="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1131750" y="288180"/>
            <a:ext cx="6880499" cy="36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000" smtClean="0"/>
              <a:t>Seasons</a:t>
            </a:r>
            <a:endParaRPr lang="en-US" sz="5400"/>
          </a:p>
        </p:txBody>
      </p:sp>
      <p:sp>
        <p:nvSpPr>
          <p:cNvPr id="382" name="Shape 382"/>
          <p:cNvSpPr txBox="1">
            <a:spLocks noGrp="1"/>
          </p:cNvSpPr>
          <p:nvPr>
            <p:ph type="subTitle" idx="1"/>
          </p:nvPr>
        </p:nvSpPr>
        <p:spPr>
          <a:xfrm>
            <a:off x="1112400" y="764580"/>
            <a:ext cx="6919200" cy="327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smtClean="0"/>
              <a:t>Winter, Spring, Summer, or Fall…</a:t>
            </a:r>
            <a:endParaRPr lang="en-US" sz="280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2" y="1627671"/>
            <a:ext cx="1874520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20" y="1627671"/>
            <a:ext cx="1305915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19" y="1627671"/>
            <a:ext cx="1869052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53" y="1967818"/>
            <a:ext cx="1874520" cy="1194225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sp>
        <p:nvSpPr>
          <p:cNvPr id="371" name="Shape 371"/>
          <p:cNvSpPr/>
          <p:nvPr/>
        </p:nvSpPr>
        <p:spPr>
          <a:xfrm>
            <a:off x="504821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invierno</a:t>
            </a:r>
            <a:endParaRPr lang="en-US" sz="2000" b="1" i="0" u="none" strike="noStrike" cap="none" baseline="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2625102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primavera</a:t>
            </a:r>
            <a:endParaRPr lang="en-US" sz="2000" b="1" i="0" u="none" strike="noStrike" cap="none" baseline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745363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verano</a:t>
            </a:r>
            <a:endParaRPr lang="en-US" sz="2000" b="1" i="0" u="none" strike="noStrike" cap="none" baseline="0">
              <a:solidFill>
                <a:schemeClr val="accent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6865624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otoño</a:t>
            </a:r>
            <a:endParaRPr lang="en-US" sz="2000" b="1" i="0" u="none" strike="noStrike" cap="none" baseline="0">
              <a:solidFill>
                <a:schemeClr val="accent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283779" y="398541"/>
            <a:ext cx="8639503" cy="4294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smtClean="0"/>
              <a:t>¿Cuándo te gusta esquiar?</a:t>
            </a:r>
            <a:endParaRPr lang="en-US" sz="5400"/>
          </a:p>
        </p:txBody>
      </p:sp>
      <p:sp>
        <p:nvSpPr>
          <p:cNvPr id="382" name="Shape 382"/>
          <p:cNvSpPr txBox="1">
            <a:spLocks noGrp="1"/>
          </p:cNvSpPr>
          <p:nvPr>
            <p:ph type="subTitle" idx="1"/>
          </p:nvPr>
        </p:nvSpPr>
        <p:spPr>
          <a:xfrm>
            <a:off x="1143930" y="987954"/>
            <a:ext cx="6919200" cy="327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i="1" smtClean="0"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</a:rPr>
              <a:t>When do you like to ski?</a:t>
            </a:r>
            <a:endParaRPr lang="en-US" sz="2400" i="1">
              <a:latin typeface="Roboto Condensed" panose="020B0604020202020204" charset="0"/>
              <a:ea typeface="Roboto Condensed" panose="020B0604020202020204" charset="0"/>
              <a:cs typeface="Roboto Condensed" panose="020B0604020202020204" charset="0"/>
            </a:endParaRPr>
          </a:p>
        </p:txBody>
      </p:sp>
      <p:sp>
        <p:nvSpPr>
          <p:cNvPr id="21" name="Shape 381"/>
          <p:cNvSpPr txBox="1">
            <a:spLocks/>
          </p:cNvSpPr>
          <p:nvPr/>
        </p:nvSpPr>
        <p:spPr>
          <a:xfrm>
            <a:off x="294285" y="4381969"/>
            <a:ext cx="8639503" cy="429449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800" b="1" kern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>
                <a:solidFill>
                  <a:srgbClr val="002060"/>
                </a:solidFill>
              </a:rPr>
              <a:t>Me gusta esquiar en </a:t>
            </a:r>
            <a:r>
              <a:rPr lang="en-US" smtClean="0">
                <a:solidFill>
                  <a:srgbClr val="00B0F0"/>
                </a:solidFill>
              </a:rPr>
              <a:t>el</a:t>
            </a:r>
            <a:r>
              <a:rPr lang="en-US" smtClean="0">
                <a:solidFill>
                  <a:srgbClr val="002060"/>
                </a:solidFill>
              </a:rPr>
              <a:t> </a:t>
            </a:r>
            <a:r>
              <a:rPr lang="en-US" smtClean="0">
                <a:solidFill>
                  <a:srgbClr val="00B0F0"/>
                </a:solidFill>
              </a:rPr>
              <a:t>invierno</a:t>
            </a:r>
            <a:r>
              <a:rPr lang="en-US" smtClean="0">
                <a:solidFill>
                  <a:srgbClr val="002060"/>
                </a:solidFill>
              </a:rPr>
              <a:t>.</a:t>
            </a:r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788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/>
      <p:bldP spid="377" grpId="0"/>
      <p:bldP spid="380" grpId="0"/>
      <p:bldP spid="381" grpId="0"/>
      <p:bldP spid="382" grpId="0" build="p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2" y="1627671"/>
            <a:ext cx="1874520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20" y="1627671"/>
            <a:ext cx="1305915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19" y="1627671"/>
            <a:ext cx="1869052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53" y="1967818"/>
            <a:ext cx="1874520" cy="1194225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sp>
        <p:nvSpPr>
          <p:cNvPr id="371" name="Shape 371"/>
          <p:cNvSpPr/>
          <p:nvPr/>
        </p:nvSpPr>
        <p:spPr>
          <a:xfrm>
            <a:off x="504821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invierno</a:t>
            </a:r>
            <a:endParaRPr lang="en-US" sz="2000" b="1" i="0" u="none" strike="noStrike" cap="none" baseline="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2625102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primavera</a:t>
            </a:r>
            <a:endParaRPr lang="en-US" sz="2000" b="1" i="0" u="none" strike="noStrike" cap="none" baseline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745363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verano</a:t>
            </a:r>
            <a:endParaRPr lang="en-US" sz="2000" b="1" i="0" u="none" strike="noStrike" cap="none" baseline="0">
              <a:solidFill>
                <a:schemeClr val="accent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6865624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otoño</a:t>
            </a:r>
            <a:endParaRPr lang="en-US" sz="2000" b="1" i="0" u="none" strike="noStrike" cap="none" baseline="0">
              <a:solidFill>
                <a:schemeClr val="accent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283779" y="398541"/>
            <a:ext cx="8639503" cy="4294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smtClean="0"/>
              <a:t>¿Cuándo te gusta nadar?</a:t>
            </a:r>
            <a:endParaRPr lang="en-US" sz="5400"/>
          </a:p>
        </p:txBody>
      </p:sp>
      <p:sp>
        <p:nvSpPr>
          <p:cNvPr id="382" name="Shape 382"/>
          <p:cNvSpPr txBox="1">
            <a:spLocks noGrp="1"/>
          </p:cNvSpPr>
          <p:nvPr>
            <p:ph type="subTitle" idx="1"/>
          </p:nvPr>
        </p:nvSpPr>
        <p:spPr>
          <a:xfrm>
            <a:off x="1143930" y="987954"/>
            <a:ext cx="6919200" cy="327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i="1" smtClean="0"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</a:rPr>
              <a:t>When do you like to swim?</a:t>
            </a:r>
            <a:endParaRPr lang="en-US" sz="2400" i="1">
              <a:latin typeface="Roboto Condensed" panose="020B0604020202020204" charset="0"/>
              <a:ea typeface="Roboto Condensed" panose="020B0604020202020204" charset="0"/>
              <a:cs typeface="Roboto Condensed" panose="020B0604020202020204" charset="0"/>
            </a:endParaRPr>
          </a:p>
        </p:txBody>
      </p:sp>
      <p:sp>
        <p:nvSpPr>
          <p:cNvPr id="21" name="Shape 381"/>
          <p:cNvSpPr txBox="1">
            <a:spLocks/>
          </p:cNvSpPr>
          <p:nvPr/>
        </p:nvSpPr>
        <p:spPr>
          <a:xfrm>
            <a:off x="294285" y="4381969"/>
            <a:ext cx="8639503" cy="429449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800" b="1" kern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>
                <a:solidFill>
                  <a:srgbClr val="002060"/>
                </a:solidFill>
              </a:rPr>
              <a:t>Me gusta nadar en </a:t>
            </a:r>
            <a:r>
              <a:rPr lang="en-US" smtClean="0">
                <a:solidFill>
                  <a:schemeClr val="accent3"/>
                </a:solidFill>
              </a:rPr>
              <a:t>el verano</a:t>
            </a:r>
            <a:r>
              <a:rPr lang="en-US" smtClean="0">
                <a:solidFill>
                  <a:srgbClr val="002060"/>
                </a:solidFill>
              </a:rPr>
              <a:t>.</a:t>
            </a:r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0270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/>
      <p:bldP spid="374" grpId="0"/>
      <p:bldP spid="380" grpId="0"/>
      <p:bldP spid="381" grpId="0"/>
      <p:bldP spid="382" grpId="0" build="p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2" y="1627671"/>
            <a:ext cx="1874520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20" y="1627671"/>
            <a:ext cx="1305915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19" y="1627671"/>
            <a:ext cx="1869052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53" y="1967818"/>
            <a:ext cx="1874520" cy="1194225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sp>
        <p:nvSpPr>
          <p:cNvPr id="371" name="Shape 371"/>
          <p:cNvSpPr/>
          <p:nvPr/>
        </p:nvSpPr>
        <p:spPr>
          <a:xfrm>
            <a:off x="504821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invierno</a:t>
            </a:r>
            <a:endParaRPr lang="en-US" sz="2000" b="1" i="0" u="none" strike="noStrike" cap="none" baseline="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2625102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primavera</a:t>
            </a:r>
            <a:endParaRPr lang="en-US" sz="2000" b="1" i="0" u="none" strike="noStrike" cap="none" baseline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745363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verano</a:t>
            </a:r>
            <a:endParaRPr lang="en-US" sz="2000" b="1" i="0" u="none" strike="noStrike" cap="none" baseline="0">
              <a:solidFill>
                <a:schemeClr val="accent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6865624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otoño</a:t>
            </a:r>
            <a:endParaRPr lang="en-US" sz="2000" b="1" i="0" u="none" strike="noStrike" cap="none" baseline="0">
              <a:solidFill>
                <a:schemeClr val="accent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283779" y="398541"/>
            <a:ext cx="8639503" cy="4294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 smtClean="0"/>
              <a:t>¿Cuándo te gusta ver flores?</a:t>
            </a:r>
            <a:endParaRPr lang="en-US" sz="4800"/>
          </a:p>
        </p:txBody>
      </p:sp>
      <p:sp>
        <p:nvSpPr>
          <p:cNvPr id="382" name="Shape 382"/>
          <p:cNvSpPr txBox="1">
            <a:spLocks noGrp="1"/>
          </p:cNvSpPr>
          <p:nvPr>
            <p:ph type="subTitle" idx="1"/>
          </p:nvPr>
        </p:nvSpPr>
        <p:spPr>
          <a:xfrm>
            <a:off x="1143930" y="987954"/>
            <a:ext cx="6919200" cy="327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i="1" smtClean="0"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</a:rPr>
              <a:t>When do you like to look at flowers?</a:t>
            </a:r>
            <a:endParaRPr lang="en-US" sz="2400" i="1">
              <a:latin typeface="Roboto Condensed" panose="020B0604020202020204" charset="0"/>
              <a:ea typeface="Roboto Condensed" panose="020B0604020202020204" charset="0"/>
              <a:cs typeface="Roboto Condensed" panose="020B0604020202020204" charset="0"/>
            </a:endParaRPr>
          </a:p>
        </p:txBody>
      </p:sp>
      <p:sp>
        <p:nvSpPr>
          <p:cNvPr id="21" name="Shape 381"/>
          <p:cNvSpPr txBox="1">
            <a:spLocks/>
          </p:cNvSpPr>
          <p:nvPr/>
        </p:nvSpPr>
        <p:spPr>
          <a:xfrm>
            <a:off x="294285" y="4381969"/>
            <a:ext cx="8639503" cy="429449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800" b="1" kern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>
                <a:solidFill>
                  <a:srgbClr val="002060"/>
                </a:solidFill>
              </a:rPr>
              <a:t>Me gusta ver flores en </a:t>
            </a:r>
            <a:r>
              <a:rPr lang="en-US" smtClean="0">
                <a:solidFill>
                  <a:schemeClr val="accent2"/>
                </a:solidFill>
              </a:rPr>
              <a:t>la primavera</a:t>
            </a:r>
            <a:r>
              <a:rPr lang="en-US" smtClean="0">
                <a:solidFill>
                  <a:srgbClr val="002060"/>
                </a:solidFill>
              </a:rPr>
              <a:t>.</a:t>
            </a:r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7998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/>
      <p:bldP spid="377" grpId="0"/>
      <p:bldP spid="380" grpId="0"/>
      <p:bldP spid="381" grpId="0"/>
      <p:bldP spid="382" grpId="0" build="p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2" y="1627671"/>
            <a:ext cx="1874520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20" y="1627671"/>
            <a:ext cx="1305915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19" y="1627671"/>
            <a:ext cx="1869052" cy="1874520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53" y="1967818"/>
            <a:ext cx="1874520" cy="1194225"/>
          </a:xfrm>
          <a:prstGeom prst="roundRect">
            <a:avLst>
              <a:gd name="adj" fmla="val 11707"/>
            </a:avLst>
          </a:prstGeom>
          <a:noFill/>
          <a:ln>
            <a:noFill/>
          </a:ln>
        </p:spPr>
      </p:pic>
      <p:sp>
        <p:nvSpPr>
          <p:cNvPr id="371" name="Shape 371"/>
          <p:cNvSpPr/>
          <p:nvPr/>
        </p:nvSpPr>
        <p:spPr>
          <a:xfrm>
            <a:off x="504821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invierno</a:t>
            </a:r>
            <a:endParaRPr lang="en-US" sz="2000" b="1" i="0" u="none" strike="noStrike" cap="none" baseline="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2625102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primavera</a:t>
            </a:r>
            <a:endParaRPr lang="en-US" sz="2000" b="1" i="0" u="none" strike="noStrike" cap="none" baseline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745363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verano</a:t>
            </a:r>
            <a:endParaRPr lang="en-US" sz="2000" b="1" i="0" u="none" strike="noStrike" cap="none" baseline="0">
              <a:solidFill>
                <a:schemeClr val="accent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6865624" y="3695700"/>
            <a:ext cx="1758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smtClean="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otoño</a:t>
            </a:r>
            <a:endParaRPr lang="en-US" sz="2000" b="1" i="0" u="none" strike="noStrike" cap="none" baseline="0">
              <a:solidFill>
                <a:schemeClr val="accent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283779" y="398541"/>
            <a:ext cx="8639503" cy="4294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 smtClean="0"/>
              <a:t>¿Cuándo te gusta comer pavo?</a:t>
            </a:r>
            <a:endParaRPr lang="en-US" sz="4800"/>
          </a:p>
        </p:txBody>
      </p:sp>
      <p:sp>
        <p:nvSpPr>
          <p:cNvPr id="382" name="Shape 382"/>
          <p:cNvSpPr txBox="1">
            <a:spLocks noGrp="1"/>
          </p:cNvSpPr>
          <p:nvPr>
            <p:ph type="subTitle" idx="1"/>
          </p:nvPr>
        </p:nvSpPr>
        <p:spPr>
          <a:xfrm>
            <a:off x="1143930" y="987954"/>
            <a:ext cx="6919200" cy="327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i="1" smtClean="0">
                <a:latin typeface="Roboto Condensed" panose="020B0604020202020204" charset="0"/>
                <a:ea typeface="Roboto Condensed" panose="020B0604020202020204" charset="0"/>
                <a:cs typeface="Roboto Condensed" panose="020B0604020202020204" charset="0"/>
              </a:rPr>
              <a:t>When do you like to eat turkey?</a:t>
            </a:r>
            <a:endParaRPr lang="en-US" sz="2400" i="1">
              <a:latin typeface="Roboto Condensed" panose="020B0604020202020204" charset="0"/>
              <a:ea typeface="Roboto Condensed" panose="020B0604020202020204" charset="0"/>
              <a:cs typeface="Roboto Condensed" panose="020B0604020202020204" charset="0"/>
            </a:endParaRPr>
          </a:p>
        </p:txBody>
      </p:sp>
      <p:sp>
        <p:nvSpPr>
          <p:cNvPr id="21" name="Shape 381"/>
          <p:cNvSpPr txBox="1">
            <a:spLocks/>
          </p:cNvSpPr>
          <p:nvPr/>
        </p:nvSpPr>
        <p:spPr>
          <a:xfrm>
            <a:off x="294285" y="4381969"/>
            <a:ext cx="8639503" cy="429449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800" b="1" kern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algn="ctr" rtl="0">
              <a:spcBef>
                <a:spcPts val="0"/>
              </a:spcBef>
              <a:buNone/>
              <a:defRPr sz="2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>
                <a:solidFill>
                  <a:srgbClr val="002060"/>
                </a:solidFill>
              </a:rPr>
              <a:t>Me gusta comer pavo en </a:t>
            </a:r>
            <a:r>
              <a:rPr lang="en-US" smtClean="0">
                <a:solidFill>
                  <a:schemeClr val="accent4"/>
                </a:solidFill>
              </a:rPr>
              <a:t>el otoño</a:t>
            </a:r>
            <a:r>
              <a:rPr lang="en-US" smtClean="0">
                <a:solidFill>
                  <a:srgbClr val="002060"/>
                </a:solidFill>
              </a:rPr>
              <a:t>.</a:t>
            </a:r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96622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/>
      <p:bldP spid="374" grpId="0"/>
      <p:bldP spid="377" grpId="0"/>
      <p:bldP spid="381" grpId="0"/>
      <p:bldP spid="382" grpId="0" build="p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86" y="1005624"/>
            <a:ext cx="4404184" cy="4137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757199" y="494656"/>
            <a:ext cx="4800600" cy="777401"/>
          </a:xfrm>
          <a:prstGeom prst="roundRect">
            <a:avLst>
              <a:gd name="adj" fmla="val 42518"/>
            </a:avLst>
          </a:prstGeom>
          <a:solidFill>
            <a:srgbClr val="FFC000">
              <a:alpha val="45000"/>
            </a:srgbClr>
          </a:solidFill>
          <a:ln w="28575">
            <a:solidFill>
              <a:srgbClr val="002060"/>
            </a:solidFill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1" i="0" u="none" strike="noStrike" cap="none" baseline="0">
              <a:solidFill>
                <a:srgbClr val="5B5B5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1001000" y="621747"/>
            <a:ext cx="431299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smtClean="0">
                <a:solidFill>
                  <a:srgbClr val="00206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¿Puedo yo aprender el español?</a:t>
            </a:r>
            <a:endParaRPr lang="en-US" sz="2400" b="1" i="0" u="none" strike="noStrike" cap="none" baseline="0">
              <a:solidFill>
                <a:srgbClr val="00206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496032" y="3651146"/>
            <a:ext cx="6088670" cy="1280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sz="2400" b="0" u="none" strike="noStrike" cap="none" baseline="0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Objective:</a:t>
            </a:r>
            <a:r>
              <a:rPr lang="en-US" sz="2400" b="0" u="none" strike="noStrike" cap="none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br>
              <a:rPr lang="en-US" sz="2400" b="0" u="none" strike="noStrike" cap="none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2400" b="0" u="none" strike="noStrike" cap="none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Learn the Spanish words for our four seasons and how to use them in basic sentences</a:t>
            </a:r>
            <a:endParaRPr lang="en-US" sz="2400" b="0" u="none" strike="noStrike" cap="none" baseline="0">
              <a:solidFill>
                <a:schemeClr val="tx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0" name="Shape 30"/>
          <p:cNvGrpSpPr/>
          <p:nvPr/>
        </p:nvGrpSpPr>
        <p:grpSpPr>
          <a:xfrm>
            <a:off x="5890419" y="3353593"/>
            <a:ext cx="233362" cy="271463"/>
            <a:chOff x="3752851" y="1784350"/>
            <a:chExt cx="233362" cy="271463"/>
          </a:xfrm>
        </p:grpSpPr>
        <p:sp>
          <p:nvSpPr>
            <p:cNvPr id="31" name="Shape 31"/>
            <p:cNvSpPr/>
            <p:nvPr/>
          </p:nvSpPr>
          <p:spPr>
            <a:xfrm>
              <a:off x="3819526" y="1795464"/>
              <a:ext cx="166687" cy="219074"/>
            </a:xfrm>
            <a:custGeom>
              <a:avLst/>
              <a:gdLst/>
              <a:ahLst/>
              <a:cxnLst/>
              <a:rect l="0" t="0" r="0" b="0"/>
              <a:pathLst>
                <a:path w="79" h="103" extrusionOk="0">
                  <a:moveTo>
                    <a:pt x="6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72" y="103"/>
                    <a:pt x="79" y="97"/>
                    <a:pt x="79" y="88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9" y="7"/>
                    <a:pt x="72" y="0"/>
                    <a:pt x="63" y="0"/>
                  </a:cubicBezTo>
                  <a:close/>
                  <a:moveTo>
                    <a:pt x="12" y="47"/>
                  </a:moveTo>
                  <a:cubicBezTo>
                    <a:pt x="26" y="47"/>
                    <a:pt x="26" y="47"/>
                    <a:pt x="26" y="47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12" y="60"/>
                    <a:pt x="12" y="60"/>
                    <a:pt x="12" y="60"/>
                  </a:cubicBezTo>
                  <a:lnTo>
                    <a:pt x="12" y="47"/>
                  </a:lnTo>
                  <a:close/>
                  <a:moveTo>
                    <a:pt x="26" y="94"/>
                  </a:moveTo>
                  <a:cubicBezTo>
                    <a:pt x="12" y="94"/>
                    <a:pt x="12" y="94"/>
                    <a:pt x="12" y="9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26" y="82"/>
                    <a:pt x="26" y="82"/>
                    <a:pt x="26" y="82"/>
                  </a:cubicBezTo>
                  <a:lnTo>
                    <a:pt x="26" y="94"/>
                  </a:lnTo>
                  <a:close/>
                  <a:moveTo>
                    <a:pt x="26" y="77"/>
                  </a:moveTo>
                  <a:cubicBezTo>
                    <a:pt x="13" y="77"/>
                    <a:pt x="13" y="77"/>
                    <a:pt x="13" y="77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26" y="64"/>
                    <a:pt x="26" y="64"/>
                    <a:pt x="26" y="64"/>
                  </a:cubicBezTo>
                  <a:lnTo>
                    <a:pt x="26" y="77"/>
                  </a:lnTo>
                  <a:close/>
                  <a:moveTo>
                    <a:pt x="45" y="94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2" y="82"/>
                    <a:pt x="32" y="82"/>
                    <a:pt x="32" y="82"/>
                  </a:cubicBezTo>
                  <a:cubicBezTo>
                    <a:pt x="45" y="82"/>
                    <a:pt x="45" y="82"/>
                    <a:pt x="45" y="82"/>
                  </a:cubicBezTo>
                  <a:lnTo>
                    <a:pt x="45" y="94"/>
                  </a:lnTo>
                  <a:close/>
                  <a:moveTo>
                    <a:pt x="45" y="77"/>
                  </a:moveTo>
                  <a:cubicBezTo>
                    <a:pt x="32" y="77"/>
                    <a:pt x="32" y="77"/>
                    <a:pt x="32" y="77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45" y="64"/>
                    <a:pt x="45" y="64"/>
                    <a:pt x="45" y="64"/>
                  </a:cubicBezTo>
                  <a:lnTo>
                    <a:pt x="45" y="77"/>
                  </a:lnTo>
                  <a:close/>
                  <a:moveTo>
                    <a:pt x="32" y="60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60"/>
                    <a:pt x="45" y="60"/>
                    <a:pt x="45" y="60"/>
                  </a:cubicBezTo>
                  <a:lnTo>
                    <a:pt x="32" y="60"/>
                  </a:lnTo>
                  <a:close/>
                  <a:moveTo>
                    <a:pt x="64" y="94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64" y="82"/>
                    <a:pt x="64" y="82"/>
                    <a:pt x="64" y="82"/>
                  </a:cubicBezTo>
                  <a:lnTo>
                    <a:pt x="64" y="94"/>
                  </a:lnTo>
                  <a:close/>
                  <a:moveTo>
                    <a:pt x="64" y="77"/>
                  </a:moveTo>
                  <a:cubicBezTo>
                    <a:pt x="51" y="77"/>
                    <a:pt x="51" y="77"/>
                    <a:pt x="51" y="77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64" y="64"/>
                    <a:pt x="64" y="64"/>
                    <a:pt x="64" y="64"/>
                  </a:cubicBezTo>
                  <a:lnTo>
                    <a:pt x="64" y="77"/>
                  </a:lnTo>
                  <a:close/>
                  <a:moveTo>
                    <a:pt x="51" y="60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60"/>
                    <a:pt x="64" y="60"/>
                    <a:pt x="64" y="60"/>
                  </a:cubicBezTo>
                  <a:lnTo>
                    <a:pt x="51" y="60"/>
                  </a:lnTo>
                  <a:close/>
                  <a:moveTo>
                    <a:pt x="66" y="38"/>
                  </a:moveTo>
                  <a:cubicBezTo>
                    <a:pt x="13" y="38"/>
                    <a:pt x="13" y="38"/>
                    <a:pt x="13" y="3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5" y="13"/>
                    <a:pt x="66" y="14"/>
                    <a:pt x="66" y="15"/>
                  </a:cubicBezTo>
                  <a:lnTo>
                    <a:pt x="66" y="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3752851" y="1784350"/>
              <a:ext cx="55562" cy="238124"/>
            </a:xfrm>
            <a:custGeom>
              <a:avLst/>
              <a:gdLst/>
              <a:ahLst/>
              <a:cxnLst/>
              <a:rect l="0" t="0" r="0" b="0"/>
              <a:pathLst>
                <a:path w="26" h="112" extrusionOk="0">
                  <a:moveTo>
                    <a:pt x="2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6"/>
                    <a:pt x="0" y="1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6"/>
                    <a:pt x="3" y="112"/>
                    <a:pt x="7" y="112"/>
                  </a:cubicBezTo>
                  <a:cubicBezTo>
                    <a:pt x="26" y="112"/>
                    <a:pt x="26" y="112"/>
                    <a:pt x="26" y="112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3797301" y="2022475"/>
              <a:ext cx="31749" cy="33338"/>
            </a:xfrm>
            <a:custGeom>
              <a:avLst/>
              <a:gdLst/>
              <a:ahLst/>
              <a:cxnLst/>
              <a:rect l="0" t="0" r="0" b="0"/>
              <a:pathLst>
                <a:path w="15" h="16" extrusionOk="0">
                  <a:moveTo>
                    <a:pt x="10" y="8"/>
                  </a:moveTo>
                  <a:cubicBezTo>
                    <a:pt x="10" y="9"/>
                    <a:pt x="9" y="10"/>
                    <a:pt x="8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12" y="16"/>
                    <a:pt x="15" y="12"/>
                    <a:pt x="15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4" name="Shape 34"/>
          <p:cNvGrpSpPr/>
          <p:nvPr/>
        </p:nvGrpSpPr>
        <p:grpSpPr>
          <a:xfrm>
            <a:off x="5313997" y="3354387"/>
            <a:ext cx="238124" cy="269876"/>
            <a:chOff x="5795962" y="2460625"/>
            <a:chExt cx="238124" cy="269876"/>
          </a:xfrm>
        </p:grpSpPr>
        <p:sp>
          <p:nvSpPr>
            <p:cNvPr id="35" name="Shape 35"/>
            <p:cNvSpPr/>
            <p:nvPr/>
          </p:nvSpPr>
          <p:spPr>
            <a:xfrm>
              <a:off x="5795962" y="2620964"/>
              <a:ext cx="238124" cy="109537"/>
            </a:xfrm>
            <a:custGeom>
              <a:avLst/>
              <a:gdLst/>
              <a:ahLst/>
              <a:cxnLst/>
              <a:rect l="0" t="0" r="0" b="0"/>
              <a:pathLst>
                <a:path w="112" h="51" extrusionOk="0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7" y="51"/>
                    <a:pt x="15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105" y="51"/>
                    <a:pt x="112" y="44"/>
                    <a:pt x="112" y="36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01" y="9"/>
                    <a:pt x="78" y="14"/>
                    <a:pt x="56" y="14"/>
                  </a:cubicBezTo>
                  <a:cubicBezTo>
                    <a:pt x="35" y="14"/>
                    <a:pt x="12" y="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5795962" y="2524125"/>
              <a:ext cx="238124" cy="109538"/>
            </a:xfrm>
            <a:custGeom>
              <a:avLst/>
              <a:gdLst/>
              <a:ahLst/>
              <a:cxnLst/>
              <a:rect l="0" t="0" r="0" b="0"/>
              <a:pathLst>
                <a:path w="112" h="52" extrusionOk="0">
                  <a:moveTo>
                    <a:pt x="1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0" y="43"/>
                    <a:pt x="25" y="52"/>
                    <a:pt x="56" y="52"/>
                  </a:cubicBezTo>
                  <a:cubicBezTo>
                    <a:pt x="87" y="52"/>
                    <a:pt x="112" y="43"/>
                    <a:pt x="112" y="32"/>
                  </a:cubicBezTo>
                  <a:cubicBezTo>
                    <a:pt x="112" y="31"/>
                    <a:pt x="112" y="30"/>
                    <a:pt x="111" y="29"/>
                  </a:cubicBezTo>
                  <a:cubicBezTo>
                    <a:pt x="112" y="29"/>
                    <a:pt x="112" y="29"/>
                    <a:pt x="112" y="29"/>
                  </a:cubicBezTo>
                  <a:lnTo>
                    <a:pt x="112" y="0"/>
                  </a:lnTo>
                  <a:close/>
                  <a:moveTo>
                    <a:pt x="57" y="44"/>
                  </a:moveTo>
                  <a:cubicBezTo>
                    <a:pt x="52" y="44"/>
                    <a:pt x="48" y="40"/>
                    <a:pt x="48" y="35"/>
                  </a:cubicBezTo>
                  <a:cubicBezTo>
                    <a:pt x="48" y="30"/>
                    <a:pt x="52" y="26"/>
                    <a:pt x="57" y="26"/>
                  </a:cubicBezTo>
                  <a:cubicBezTo>
                    <a:pt x="62" y="26"/>
                    <a:pt x="66" y="30"/>
                    <a:pt x="66" y="35"/>
                  </a:cubicBezTo>
                  <a:cubicBezTo>
                    <a:pt x="66" y="40"/>
                    <a:pt x="62" y="44"/>
                    <a:pt x="57" y="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5851526" y="2460625"/>
              <a:ext cx="130175" cy="52388"/>
            </a:xfrm>
            <a:custGeom>
              <a:avLst/>
              <a:gdLst/>
              <a:ahLst/>
              <a:cxnLst/>
              <a:rect l="0" t="0" r="0" b="0"/>
              <a:pathLst>
                <a:path w="61" h="25" extrusionOk="0">
                  <a:moveTo>
                    <a:pt x="10" y="13"/>
                  </a:moveTo>
                  <a:cubicBezTo>
                    <a:pt x="10" y="12"/>
                    <a:pt x="11" y="11"/>
                    <a:pt x="12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9" y="11"/>
                    <a:pt x="50" y="12"/>
                    <a:pt x="50" y="13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8" name="Shape 38"/>
          <p:cNvGrpSpPr/>
          <p:nvPr/>
        </p:nvGrpSpPr>
        <p:grpSpPr>
          <a:xfrm>
            <a:off x="4705032" y="3347243"/>
            <a:ext cx="307974" cy="284163"/>
            <a:chOff x="5776912" y="4478337"/>
            <a:chExt cx="307974" cy="284163"/>
          </a:xfrm>
        </p:grpSpPr>
        <p:sp>
          <p:nvSpPr>
            <p:cNvPr id="39" name="Shape 39"/>
            <p:cNvSpPr/>
            <p:nvPr/>
          </p:nvSpPr>
          <p:spPr>
            <a:xfrm>
              <a:off x="5900737" y="4559301"/>
              <a:ext cx="184149" cy="203199"/>
            </a:xfrm>
            <a:custGeom>
              <a:avLst/>
              <a:gdLst/>
              <a:ahLst/>
              <a:cxnLst/>
              <a:rect l="0" t="0" r="0" b="0"/>
              <a:pathLst>
                <a:path w="87" h="96" extrusionOk="0">
                  <a:moveTo>
                    <a:pt x="85" y="81"/>
                  </a:moveTo>
                  <a:cubicBezTo>
                    <a:pt x="72" y="64"/>
                    <a:pt x="72" y="64"/>
                    <a:pt x="72" y="64"/>
                  </a:cubicBezTo>
                  <a:cubicBezTo>
                    <a:pt x="70" y="62"/>
                    <a:pt x="67" y="61"/>
                    <a:pt x="65" y="6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6" y="41"/>
                    <a:pt x="67" y="25"/>
                    <a:pt x="58" y="14"/>
                  </a:cubicBezTo>
                  <a:cubicBezTo>
                    <a:pt x="48" y="2"/>
                    <a:pt x="29" y="0"/>
                    <a:pt x="16" y="10"/>
                  </a:cubicBezTo>
                  <a:cubicBezTo>
                    <a:pt x="3" y="21"/>
                    <a:pt x="0" y="40"/>
                    <a:pt x="10" y="52"/>
                  </a:cubicBezTo>
                  <a:cubicBezTo>
                    <a:pt x="19" y="63"/>
                    <a:pt x="35" y="66"/>
                    <a:pt x="47" y="59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5" y="72"/>
                    <a:pt x="55" y="74"/>
                    <a:pt x="57" y="76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72" y="95"/>
                    <a:pt x="76" y="96"/>
                    <a:pt x="78" y="94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7" y="87"/>
                    <a:pt x="87" y="84"/>
                    <a:pt x="85" y="81"/>
                  </a:cubicBezTo>
                  <a:close/>
                  <a:moveTo>
                    <a:pt x="47" y="49"/>
                  </a:moveTo>
                  <a:cubicBezTo>
                    <a:pt x="37" y="57"/>
                    <a:pt x="24" y="56"/>
                    <a:pt x="17" y="47"/>
                  </a:cubicBezTo>
                  <a:cubicBezTo>
                    <a:pt x="10" y="38"/>
                    <a:pt x="12" y="25"/>
                    <a:pt x="21" y="17"/>
                  </a:cubicBezTo>
                  <a:cubicBezTo>
                    <a:pt x="31" y="10"/>
                    <a:pt x="44" y="11"/>
                    <a:pt x="51" y="20"/>
                  </a:cubicBezTo>
                  <a:cubicBezTo>
                    <a:pt x="58" y="28"/>
                    <a:pt x="56" y="42"/>
                    <a:pt x="47" y="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5776912" y="4478337"/>
              <a:ext cx="263524" cy="223838"/>
            </a:xfrm>
            <a:custGeom>
              <a:avLst/>
              <a:gdLst/>
              <a:ahLst/>
              <a:cxnLst/>
              <a:rect l="0" t="0" r="0" b="0"/>
              <a:pathLst>
                <a:path w="124" h="105" extrusionOk="0">
                  <a:moveTo>
                    <a:pt x="63" y="95"/>
                  </a:moveTo>
                  <a:cubicBezTo>
                    <a:pt x="57" y="87"/>
                    <a:pt x="54" y="77"/>
                    <a:pt x="55" y="67"/>
                  </a:cubicBezTo>
                  <a:cubicBezTo>
                    <a:pt x="57" y="58"/>
                    <a:pt x="62" y="49"/>
                    <a:pt x="70" y="43"/>
                  </a:cubicBezTo>
                  <a:cubicBezTo>
                    <a:pt x="76" y="37"/>
                    <a:pt x="85" y="35"/>
                    <a:pt x="93" y="35"/>
                  </a:cubicBezTo>
                  <a:cubicBezTo>
                    <a:pt x="105" y="35"/>
                    <a:pt x="115" y="39"/>
                    <a:pt x="122" y="48"/>
                  </a:cubicBezTo>
                  <a:cubicBezTo>
                    <a:pt x="123" y="49"/>
                    <a:pt x="123" y="50"/>
                    <a:pt x="124" y="52"/>
                  </a:cubicBezTo>
                  <a:cubicBezTo>
                    <a:pt x="124" y="21"/>
                    <a:pt x="124" y="21"/>
                    <a:pt x="124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6"/>
                    <a:pt x="79" y="0"/>
                    <a:pt x="7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71" y="103"/>
                    <a:pt x="66" y="99"/>
                    <a:pt x="63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1" name="Shape 41"/>
          <p:cNvGrpSpPr/>
          <p:nvPr/>
        </p:nvGrpSpPr>
        <p:grpSpPr>
          <a:xfrm>
            <a:off x="2993519" y="3317514"/>
            <a:ext cx="286761" cy="343619"/>
            <a:chOff x="3735387" y="3473450"/>
            <a:chExt cx="184150" cy="220662"/>
          </a:xfrm>
        </p:grpSpPr>
        <p:sp>
          <p:nvSpPr>
            <p:cNvPr id="42" name="Shape 42"/>
            <p:cNvSpPr/>
            <p:nvPr/>
          </p:nvSpPr>
          <p:spPr>
            <a:xfrm>
              <a:off x="3773487" y="3473450"/>
              <a:ext cx="104775" cy="104775"/>
            </a:xfrm>
            <a:custGeom>
              <a:avLst/>
              <a:gdLst/>
              <a:ahLst/>
              <a:cxnLst/>
              <a:rect l="0" t="0" r="0" b="0"/>
              <a:pathLst>
                <a:path w="41" h="41" extrusionOk="0">
                  <a:moveTo>
                    <a:pt x="21" y="41"/>
                  </a:moveTo>
                  <a:cubicBezTo>
                    <a:pt x="32" y="41"/>
                    <a:pt x="41" y="32"/>
                    <a:pt x="41" y="21"/>
                  </a:cubicBezTo>
                  <a:cubicBezTo>
                    <a:pt x="41" y="9"/>
                    <a:pt x="32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1"/>
                    <a:pt x="21" y="41"/>
                  </a:cubicBezTo>
                  <a:close/>
                  <a:moveTo>
                    <a:pt x="21" y="6"/>
                  </a:moveTo>
                  <a:cubicBezTo>
                    <a:pt x="29" y="6"/>
                    <a:pt x="36" y="12"/>
                    <a:pt x="36" y="21"/>
                  </a:cubicBezTo>
                  <a:cubicBezTo>
                    <a:pt x="36" y="29"/>
                    <a:pt x="29" y="36"/>
                    <a:pt x="21" y="36"/>
                  </a:cubicBezTo>
                  <a:cubicBezTo>
                    <a:pt x="12" y="36"/>
                    <a:pt x="6" y="29"/>
                    <a:pt x="6" y="21"/>
                  </a:cubicBezTo>
                  <a:cubicBezTo>
                    <a:pt x="6" y="12"/>
                    <a:pt x="12" y="6"/>
                    <a:pt x="2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3735387" y="3586162"/>
              <a:ext cx="184150" cy="107950"/>
            </a:xfrm>
            <a:custGeom>
              <a:avLst/>
              <a:gdLst/>
              <a:ahLst/>
              <a:cxnLst/>
              <a:rect l="0" t="0" r="0" b="0"/>
              <a:pathLst>
                <a:path w="72" h="42" extrusionOk="0">
                  <a:moveTo>
                    <a:pt x="71" y="19"/>
                  </a:moveTo>
                  <a:cubicBezTo>
                    <a:pt x="66" y="10"/>
                    <a:pt x="58" y="3"/>
                    <a:pt x="48" y="0"/>
                  </a:cubicBezTo>
                  <a:cubicBezTo>
                    <a:pt x="47" y="0"/>
                    <a:pt x="46" y="0"/>
                    <a:pt x="45" y="1"/>
                  </a:cubicBezTo>
                  <a:cubicBezTo>
                    <a:pt x="43" y="6"/>
                    <a:pt x="40" y="9"/>
                    <a:pt x="36" y="12"/>
                  </a:cubicBezTo>
                  <a:cubicBezTo>
                    <a:pt x="32" y="9"/>
                    <a:pt x="29" y="6"/>
                    <a:pt x="27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4" y="3"/>
                    <a:pt x="6" y="10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8" y="34"/>
                    <a:pt x="21" y="42"/>
                    <a:pt x="36" y="42"/>
                  </a:cubicBezTo>
                  <a:cubicBezTo>
                    <a:pt x="50" y="42"/>
                    <a:pt x="64" y="34"/>
                    <a:pt x="71" y="21"/>
                  </a:cubicBezTo>
                  <a:cubicBezTo>
                    <a:pt x="72" y="20"/>
                    <a:pt x="72" y="19"/>
                    <a:pt x="71" y="19"/>
                  </a:cubicBezTo>
                  <a:close/>
                  <a:moveTo>
                    <a:pt x="49" y="6"/>
                  </a:moveTo>
                  <a:cubicBezTo>
                    <a:pt x="50" y="6"/>
                    <a:pt x="52" y="7"/>
                    <a:pt x="53" y="8"/>
                  </a:cubicBezTo>
                  <a:cubicBezTo>
                    <a:pt x="51" y="12"/>
                    <a:pt x="48" y="16"/>
                    <a:pt x="44" y="20"/>
                  </a:cubicBezTo>
                  <a:cubicBezTo>
                    <a:pt x="43" y="19"/>
                    <a:pt x="43" y="19"/>
                    <a:pt x="42" y="18"/>
                  </a:cubicBezTo>
                  <a:cubicBezTo>
                    <a:pt x="41" y="18"/>
                    <a:pt x="40" y="17"/>
                    <a:pt x="39" y="16"/>
                  </a:cubicBezTo>
                  <a:cubicBezTo>
                    <a:pt x="43" y="13"/>
                    <a:pt x="46" y="10"/>
                    <a:pt x="49" y="6"/>
                  </a:cubicBezTo>
                  <a:close/>
                  <a:moveTo>
                    <a:pt x="32" y="16"/>
                  </a:moveTo>
                  <a:cubicBezTo>
                    <a:pt x="31" y="17"/>
                    <a:pt x="30" y="18"/>
                    <a:pt x="29" y="18"/>
                  </a:cubicBezTo>
                  <a:cubicBezTo>
                    <a:pt x="29" y="19"/>
                    <a:pt x="28" y="19"/>
                    <a:pt x="28" y="20"/>
                  </a:cubicBezTo>
                  <a:cubicBezTo>
                    <a:pt x="24" y="16"/>
                    <a:pt x="21" y="12"/>
                    <a:pt x="19" y="8"/>
                  </a:cubicBezTo>
                  <a:cubicBezTo>
                    <a:pt x="20" y="7"/>
                    <a:pt x="22" y="6"/>
                    <a:pt x="23" y="6"/>
                  </a:cubicBezTo>
                  <a:cubicBezTo>
                    <a:pt x="25" y="10"/>
                    <a:pt x="29" y="13"/>
                    <a:pt x="32" y="16"/>
                  </a:cubicBezTo>
                  <a:close/>
                  <a:moveTo>
                    <a:pt x="38" y="36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7" y="23"/>
                    <a:pt x="36" y="23"/>
                  </a:cubicBezTo>
                  <a:cubicBezTo>
                    <a:pt x="35" y="23"/>
                    <a:pt x="34" y="23"/>
                    <a:pt x="34" y="24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23" y="36"/>
                    <a:pt x="12" y="30"/>
                    <a:pt x="6" y="20"/>
                  </a:cubicBezTo>
                  <a:cubicBezTo>
                    <a:pt x="8" y="16"/>
                    <a:pt x="12" y="12"/>
                    <a:pt x="16" y="10"/>
                  </a:cubicBezTo>
                  <a:cubicBezTo>
                    <a:pt x="18" y="14"/>
                    <a:pt x="22" y="19"/>
                    <a:pt x="27" y="23"/>
                  </a:cubicBezTo>
                  <a:cubicBezTo>
                    <a:pt x="27" y="24"/>
                    <a:pt x="28" y="24"/>
                    <a:pt x="29" y="23"/>
                  </a:cubicBezTo>
                  <a:cubicBezTo>
                    <a:pt x="30" y="23"/>
                    <a:pt x="31" y="22"/>
                    <a:pt x="32" y="21"/>
                  </a:cubicBezTo>
                  <a:cubicBezTo>
                    <a:pt x="33" y="20"/>
                    <a:pt x="34" y="19"/>
                    <a:pt x="36" y="18"/>
                  </a:cubicBezTo>
                  <a:cubicBezTo>
                    <a:pt x="37" y="19"/>
                    <a:pt x="39" y="20"/>
                    <a:pt x="40" y="21"/>
                  </a:cubicBezTo>
                  <a:cubicBezTo>
                    <a:pt x="41" y="22"/>
                    <a:pt x="42" y="23"/>
                    <a:pt x="43" y="23"/>
                  </a:cubicBezTo>
                  <a:cubicBezTo>
                    <a:pt x="43" y="24"/>
                    <a:pt x="43" y="24"/>
                    <a:pt x="44" y="24"/>
                  </a:cubicBezTo>
                  <a:cubicBezTo>
                    <a:pt x="44" y="24"/>
                    <a:pt x="45" y="24"/>
                    <a:pt x="45" y="23"/>
                  </a:cubicBezTo>
                  <a:cubicBezTo>
                    <a:pt x="50" y="19"/>
                    <a:pt x="53" y="14"/>
                    <a:pt x="56" y="10"/>
                  </a:cubicBezTo>
                  <a:cubicBezTo>
                    <a:pt x="60" y="12"/>
                    <a:pt x="63" y="16"/>
                    <a:pt x="66" y="20"/>
                  </a:cubicBezTo>
                  <a:cubicBezTo>
                    <a:pt x="60" y="30"/>
                    <a:pt x="49" y="36"/>
                    <a:pt x="38" y="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4" name="Shape 44"/>
          <p:cNvSpPr/>
          <p:nvPr/>
        </p:nvSpPr>
        <p:spPr>
          <a:xfrm>
            <a:off x="3540367" y="3345944"/>
            <a:ext cx="341146" cy="286760"/>
          </a:xfrm>
          <a:custGeom>
            <a:avLst/>
            <a:gdLst/>
            <a:ahLst/>
            <a:cxnLst/>
            <a:rect l="0" t="0" r="0" b="0"/>
            <a:pathLst>
              <a:path w="85" h="72" extrusionOk="0">
                <a:moveTo>
                  <a:pt x="80" y="42"/>
                </a:moveTo>
                <a:cubicBezTo>
                  <a:pt x="60" y="22"/>
                  <a:pt x="60" y="22"/>
                  <a:pt x="60" y="22"/>
                </a:cubicBezTo>
                <a:cubicBezTo>
                  <a:pt x="57" y="19"/>
                  <a:pt x="53" y="17"/>
                  <a:pt x="48" y="17"/>
                </a:cubicBezTo>
                <a:cubicBezTo>
                  <a:pt x="46" y="17"/>
                  <a:pt x="44" y="18"/>
                  <a:pt x="42" y="18"/>
                </a:cubicBezTo>
                <a:cubicBezTo>
                  <a:pt x="30" y="6"/>
                  <a:pt x="30" y="6"/>
                  <a:pt x="30" y="6"/>
                </a:cubicBezTo>
                <a:cubicBezTo>
                  <a:pt x="23" y="0"/>
                  <a:pt x="13" y="0"/>
                  <a:pt x="6" y="6"/>
                </a:cubicBezTo>
                <a:cubicBezTo>
                  <a:pt x="5" y="7"/>
                  <a:pt x="5" y="7"/>
                  <a:pt x="5" y="7"/>
                </a:cubicBezTo>
                <a:cubicBezTo>
                  <a:pt x="2" y="10"/>
                  <a:pt x="0" y="14"/>
                  <a:pt x="0" y="19"/>
                </a:cubicBezTo>
                <a:cubicBezTo>
                  <a:pt x="0" y="23"/>
                  <a:pt x="2" y="28"/>
                  <a:pt x="5" y="31"/>
                </a:cubicBezTo>
                <a:cubicBezTo>
                  <a:pt x="26" y="51"/>
                  <a:pt x="26" y="51"/>
                  <a:pt x="26" y="51"/>
                </a:cubicBezTo>
                <a:cubicBezTo>
                  <a:pt x="29" y="54"/>
                  <a:pt x="33" y="56"/>
                  <a:pt x="37" y="56"/>
                </a:cubicBezTo>
                <a:cubicBezTo>
                  <a:pt x="40" y="56"/>
                  <a:pt x="42" y="55"/>
                  <a:pt x="44" y="55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70"/>
                  <a:pt x="63" y="72"/>
                  <a:pt x="68" y="72"/>
                </a:cubicBezTo>
                <a:cubicBezTo>
                  <a:pt x="72" y="72"/>
                  <a:pt x="76" y="70"/>
                  <a:pt x="80" y="67"/>
                </a:cubicBezTo>
                <a:cubicBezTo>
                  <a:pt x="80" y="66"/>
                  <a:pt x="80" y="66"/>
                  <a:pt x="80" y="66"/>
                </a:cubicBezTo>
                <a:cubicBezTo>
                  <a:pt x="83" y="63"/>
                  <a:pt x="85" y="59"/>
                  <a:pt x="85" y="54"/>
                </a:cubicBezTo>
                <a:cubicBezTo>
                  <a:pt x="85" y="50"/>
                  <a:pt x="83" y="45"/>
                  <a:pt x="80" y="42"/>
                </a:cubicBezTo>
                <a:close/>
                <a:moveTo>
                  <a:pt x="29" y="47"/>
                </a:moveTo>
                <a:cubicBezTo>
                  <a:pt x="9" y="27"/>
                  <a:pt x="9" y="27"/>
                  <a:pt x="9" y="27"/>
                </a:cubicBezTo>
                <a:cubicBezTo>
                  <a:pt x="7" y="25"/>
                  <a:pt x="6" y="22"/>
                  <a:pt x="6" y="19"/>
                </a:cubicBezTo>
                <a:cubicBezTo>
                  <a:pt x="6" y="16"/>
                  <a:pt x="7" y="13"/>
                  <a:pt x="9" y="11"/>
                </a:cubicBezTo>
                <a:cubicBezTo>
                  <a:pt x="10" y="10"/>
                  <a:pt x="10" y="10"/>
                  <a:pt x="10" y="10"/>
                </a:cubicBezTo>
                <a:cubicBezTo>
                  <a:pt x="14" y="5"/>
                  <a:pt x="22" y="5"/>
                  <a:pt x="26" y="10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1"/>
                  <a:pt x="37" y="22"/>
                  <a:pt x="36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3" y="26"/>
                  <a:pt x="31" y="30"/>
                  <a:pt x="31" y="34"/>
                </a:cubicBezTo>
                <a:cubicBezTo>
                  <a:pt x="31" y="37"/>
                  <a:pt x="31" y="39"/>
                  <a:pt x="32" y="41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21"/>
                  <a:pt x="12" y="18"/>
                  <a:pt x="14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7" y="13"/>
                  <a:pt x="20" y="13"/>
                  <a:pt x="22" y="15"/>
                </a:cubicBezTo>
                <a:cubicBezTo>
                  <a:pt x="29" y="22"/>
                  <a:pt x="29" y="22"/>
                  <a:pt x="29" y="22"/>
                </a:cubicBezTo>
                <a:cubicBezTo>
                  <a:pt x="30" y="23"/>
                  <a:pt x="31" y="23"/>
                  <a:pt x="32" y="22"/>
                </a:cubicBezTo>
                <a:cubicBezTo>
                  <a:pt x="32" y="21"/>
                  <a:pt x="32" y="20"/>
                  <a:pt x="32" y="19"/>
                </a:cubicBezTo>
                <a:cubicBezTo>
                  <a:pt x="25" y="12"/>
                  <a:pt x="25" y="12"/>
                  <a:pt x="25" y="12"/>
                </a:cubicBezTo>
                <a:cubicBezTo>
                  <a:pt x="21" y="9"/>
                  <a:pt x="16" y="9"/>
                  <a:pt x="12" y="12"/>
                </a:cubicBezTo>
                <a:cubicBezTo>
                  <a:pt x="12" y="13"/>
                  <a:pt x="12" y="13"/>
                  <a:pt x="12" y="13"/>
                </a:cubicBezTo>
                <a:cubicBezTo>
                  <a:pt x="8" y="16"/>
                  <a:pt x="8" y="22"/>
                  <a:pt x="12" y="26"/>
                </a:cubicBezTo>
                <a:cubicBezTo>
                  <a:pt x="31" y="45"/>
                  <a:pt x="31" y="45"/>
                  <a:pt x="31" y="45"/>
                </a:cubicBezTo>
                <a:cubicBezTo>
                  <a:pt x="32" y="46"/>
                  <a:pt x="35" y="47"/>
                  <a:pt x="37" y="47"/>
                </a:cubicBezTo>
                <a:cubicBezTo>
                  <a:pt x="37" y="47"/>
                  <a:pt x="38" y="47"/>
                  <a:pt x="38" y="47"/>
                </a:cubicBezTo>
                <a:cubicBezTo>
                  <a:pt x="40" y="47"/>
                  <a:pt x="42" y="46"/>
                  <a:pt x="43" y="45"/>
                </a:cubicBezTo>
                <a:cubicBezTo>
                  <a:pt x="44" y="44"/>
                  <a:pt x="44" y="44"/>
                  <a:pt x="44" y="44"/>
                </a:cubicBezTo>
                <a:cubicBezTo>
                  <a:pt x="47" y="41"/>
                  <a:pt x="47" y="35"/>
                  <a:pt x="44" y="32"/>
                </a:cubicBezTo>
                <a:cubicBezTo>
                  <a:pt x="44" y="32"/>
                  <a:pt x="44" y="31"/>
                  <a:pt x="44" y="31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0"/>
                  <a:pt x="46" y="30"/>
                  <a:pt x="46" y="30"/>
                </a:cubicBezTo>
                <a:cubicBezTo>
                  <a:pt x="46" y="30"/>
                  <a:pt x="46" y="30"/>
                  <a:pt x="47" y="30"/>
                </a:cubicBezTo>
                <a:cubicBezTo>
                  <a:pt x="49" y="32"/>
                  <a:pt x="50" y="35"/>
                  <a:pt x="50" y="38"/>
                </a:cubicBezTo>
                <a:cubicBezTo>
                  <a:pt x="50" y="41"/>
                  <a:pt x="49" y="44"/>
                  <a:pt x="46" y="46"/>
                </a:cubicBezTo>
                <a:cubicBezTo>
                  <a:pt x="46" y="47"/>
                  <a:pt x="46" y="47"/>
                  <a:pt x="46" y="47"/>
                </a:cubicBezTo>
                <a:cubicBezTo>
                  <a:pt x="43" y="49"/>
                  <a:pt x="40" y="51"/>
                  <a:pt x="37" y="51"/>
                </a:cubicBezTo>
                <a:cubicBezTo>
                  <a:pt x="34" y="51"/>
                  <a:pt x="31" y="49"/>
                  <a:pt x="29" y="47"/>
                </a:cubicBezTo>
                <a:close/>
                <a:moveTo>
                  <a:pt x="77" y="62"/>
                </a:moveTo>
                <a:cubicBezTo>
                  <a:pt x="76" y="63"/>
                  <a:pt x="76" y="63"/>
                  <a:pt x="76" y="63"/>
                </a:cubicBezTo>
                <a:cubicBezTo>
                  <a:pt x="71" y="68"/>
                  <a:pt x="64" y="68"/>
                  <a:pt x="60" y="63"/>
                </a:cubicBezTo>
                <a:cubicBezTo>
                  <a:pt x="48" y="52"/>
                  <a:pt x="48" y="52"/>
                  <a:pt x="48" y="52"/>
                </a:cubicBezTo>
                <a:cubicBezTo>
                  <a:pt x="49" y="52"/>
                  <a:pt x="49" y="51"/>
                  <a:pt x="49" y="51"/>
                </a:cubicBezTo>
                <a:cubicBezTo>
                  <a:pt x="50" y="50"/>
                  <a:pt x="50" y="50"/>
                  <a:pt x="50" y="50"/>
                </a:cubicBezTo>
                <a:cubicBezTo>
                  <a:pt x="53" y="47"/>
                  <a:pt x="55" y="43"/>
                  <a:pt x="55" y="38"/>
                </a:cubicBezTo>
                <a:cubicBezTo>
                  <a:pt x="55" y="36"/>
                  <a:pt x="55" y="34"/>
                  <a:pt x="54" y="32"/>
                </a:cubicBezTo>
                <a:cubicBezTo>
                  <a:pt x="72" y="50"/>
                  <a:pt x="72" y="50"/>
                  <a:pt x="72" y="50"/>
                </a:cubicBezTo>
                <a:cubicBezTo>
                  <a:pt x="74" y="52"/>
                  <a:pt x="74" y="56"/>
                  <a:pt x="72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0" y="59"/>
                  <a:pt x="69" y="60"/>
                  <a:pt x="67" y="60"/>
                </a:cubicBezTo>
                <a:cubicBezTo>
                  <a:pt x="66" y="60"/>
                  <a:pt x="65" y="59"/>
                  <a:pt x="64" y="58"/>
                </a:cubicBezTo>
                <a:cubicBezTo>
                  <a:pt x="56" y="51"/>
                  <a:pt x="56" y="51"/>
                  <a:pt x="56" y="51"/>
                </a:cubicBezTo>
                <a:cubicBezTo>
                  <a:pt x="55" y="50"/>
                  <a:pt x="54" y="50"/>
                  <a:pt x="54" y="51"/>
                </a:cubicBezTo>
                <a:cubicBezTo>
                  <a:pt x="53" y="51"/>
                  <a:pt x="53" y="53"/>
                  <a:pt x="54" y="53"/>
                </a:cubicBezTo>
                <a:cubicBezTo>
                  <a:pt x="61" y="61"/>
                  <a:pt x="61" y="61"/>
                  <a:pt x="61" y="61"/>
                </a:cubicBezTo>
                <a:cubicBezTo>
                  <a:pt x="63" y="62"/>
                  <a:pt x="65" y="63"/>
                  <a:pt x="67" y="63"/>
                </a:cubicBezTo>
                <a:cubicBezTo>
                  <a:pt x="70" y="63"/>
                  <a:pt x="72" y="62"/>
                  <a:pt x="74" y="61"/>
                </a:cubicBezTo>
                <a:cubicBezTo>
                  <a:pt x="74" y="60"/>
                  <a:pt x="74" y="60"/>
                  <a:pt x="74" y="60"/>
                </a:cubicBezTo>
                <a:cubicBezTo>
                  <a:pt x="78" y="57"/>
                  <a:pt x="78" y="51"/>
                  <a:pt x="74" y="48"/>
                </a:cubicBezTo>
                <a:cubicBezTo>
                  <a:pt x="55" y="28"/>
                  <a:pt x="55" y="28"/>
                  <a:pt x="55" y="28"/>
                </a:cubicBezTo>
                <a:cubicBezTo>
                  <a:pt x="51" y="25"/>
                  <a:pt x="46" y="25"/>
                  <a:pt x="42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40" y="30"/>
                  <a:pt x="39" y="33"/>
                  <a:pt x="39" y="35"/>
                </a:cubicBezTo>
                <a:cubicBezTo>
                  <a:pt x="39" y="37"/>
                  <a:pt x="40" y="39"/>
                  <a:pt x="42" y="41"/>
                </a:cubicBezTo>
                <a:cubicBezTo>
                  <a:pt x="41" y="41"/>
                  <a:pt x="41" y="41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0" y="42"/>
                  <a:pt x="40" y="43"/>
                  <a:pt x="39" y="43"/>
                </a:cubicBezTo>
                <a:cubicBezTo>
                  <a:pt x="39" y="43"/>
                  <a:pt x="39" y="43"/>
                  <a:pt x="39" y="42"/>
                </a:cubicBezTo>
                <a:cubicBezTo>
                  <a:pt x="37" y="40"/>
                  <a:pt x="36" y="38"/>
                  <a:pt x="36" y="35"/>
                </a:cubicBezTo>
                <a:cubicBezTo>
                  <a:pt x="36" y="32"/>
                  <a:pt x="37" y="29"/>
                  <a:pt x="39" y="27"/>
                </a:cubicBezTo>
                <a:cubicBezTo>
                  <a:pt x="40" y="26"/>
                  <a:pt x="40" y="26"/>
                  <a:pt x="40" y="26"/>
                </a:cubicBezTo>
                <a:cubicBezTo>
                  <a:pt x="42" y="24"/>
                  <a:pt x="45" y="22"/>
                  <a:pt x="48" y="22"/>
                </a:cubicBezTo>
                <a:cubicBezTo>
                  <a:pt x="51" y="22"/>
                  <a:pt x="54" y="24"/>
                  <a:pt x="56" y="26"/>
                </a:cubicBezTo>
                <a:cubicBezTo>
                  <a:pt x="77" y="46"/>
                  <a:pt x="77" y="46"/>
                  <a:pt x="77" y="46"/>
                </a:cubicBezTo>
                <a:cubicBezTo>
                  <a:pt x="81" y="50"/>
                  <a:pt x="81" y="58"/>
                  <a:pt x="77" y="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4128394" y="3359151"/>
            <a:ext cx="313172" cy="260350"/>
            <a:chOff x="1219200" y="1962150"/>
            <a:chExt cx="131762" cy="109538"/>
          </a:xfrm>
        </p:grpSpPr>
        <p:sp>
          <p:nvSpPr>
            <p:cNvPr id="46" name="Shape 46"/>
            <p:cNvSpPr/>
            <p:nvPr/>
          </p:nvSpPr>
          <p:spPr>
            <a:xfrm>
              <a:off x="1225550" y="1992313"/>
              <a:ext cx="125412" cy="79375"/>
            </a:xfrm>
            <a:custGeom>
              <a:avLst/>
              <a:gdLst/>
              <a:ahLst/>
              <a:cxnLst/>
              <a:rect l="0" t="0" r="0" b="0"/>
              <a:pathLst>
                <a:path w="79" h="50" extrusionOk="0">
                  <a:moveTo>
                    <a:pt x="0" y="50"/>
                  </a:moveTo>
                  <a:lnTo>
                    <a:pt x="26" y="20"/>
                  </a:lnTo>
                  <a:lnTo>
                    <a:pt x="56" y="24"/>
                  </a:lnTo>
                  <a:lnTo>
                    <a:pt x="79" y="0"/>
                  </a:lnTo>
                  <a:lnTo>
                    <a:pt x="79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1219200" y="1962150"/>
              <a:ext cx="131762" cy="109538"/>
            </a:xfrm>
            <a:custGeom>
              <a:avLst/>
              <a:gdLst/>
              <a:ahLst/>
              <a:cxnLst/>
              <a:rect l="0" t="0" r="0" b="0"/>
              <a:pathLst>
                <a:path w="83" h="69" extrusionOk="0">
                  <a:moveTo>
                    <a:pt x="83" y="17"/>
                  </a:moveTo>
                  <a:lnTo>
                    <a:pt x="83" y="0"/>
                  </a:lnTo>
                  <a:lnTo>
                    <a:pt x="67" y="1"/>
                  </a:lnTo>
                  <a:lnTo>
                    <a:pt x="72" y="5"/>
                  </a:lnTo>
                  <a:lnTo>
                    <a:pt x="55" y="28"/>
                  </a:lnTo>
                  <a:lnTo>
                    <a:pt x="25" y="22"/>
                  </a:lnTo>
                  <a:lnTo>
                    <a:pt x="0" y="69"/>
                  </a:lnTo>
                  <a:lnTo>
                    <a:pt x="28" y="33"/>
                  </a:lnTo>
                  <a:lnTo>
                    <a:pt x="58" y="38"/>
                  </a:lnTo>
                  <a:lnTo>
                    <a:pt x="79" y="12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00699" y="1579768"/>
            <a:ext cx="436856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Las Estaciones</a:t>
            </a:r>
            <a:endParaRPr lang="en-US" sz="5400" b="1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3613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284</Words>
  <Application>Microsoft Office PowerPoint</Application>
  <PresentationFormat>On-screen Show (16:9)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Roboto</vt:lpstr>
      <vt:lpstr>Calibri</vt:lpstr>
      <vt:lpstr>Roboto Condensed</vt:lpstr>
      <vt:lpstr>Arial</vt:lpstr>
      <vt:lpstr>Calibri Light</vt:lpstr>
      <vt:lpstr>Office Theme</vt:lpstr>
      <vt:lpstr>PowerPoint Presentation</vt:lpstr>
      <vt:lpstr>Antes de empezar</vt:lpstr>
      <vt:lpstr>Seasons</vt:lpstr>
      <vt:lpstr>¿Cuándo te gusta esquiar?</vt:lpstr>
      <vt:lpstr>¿Cuándo te gusta nadar?</vt:lpstr>
      <vt:lpstr>¿Cuándo te gusta ver flores?</vt:lpstr>
      <vt:lpstr>¿Cuándo te gusta comer pavo?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17</cp:revision>
  <dcterms:modified xsi:type="dcterms:W3CDTF">2015-12-23T04:38:21Z</dcterms:modified>
</cp:coreProperties>
</file>