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106" d="100"/>
          <a:sy n="106"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F2EABDF-47CF-425B-BF76-C61EA1DE26D8}"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40954-07C5-4B44-9DA1-57C61BBC28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4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2EABDF-47CF-425B-BF76-C61EA1DE26D8}"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330375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2EABDF-47CF-425B-BF76-C61EA1DE26D8}"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86860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2EABDF-47CF-425B-BF76-C61EA1DE26D8}"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178112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2EABDF-47CF-425B-BF76-C61EA1DE26D8}"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40954-07C5-4B44-9DA1-57C61BBC28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11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F2EABDF-47CF-425B-BF76-C61EA1DE26D8}"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139415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F2EABDF-47CF-425B-BF76-C61EA1DE26D8}" type="datetimeFigureOut">
              <a:rPr lang="en-US" smtClean="0"/>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161867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F2EABDF-47CF-425B-BF76-C61EA1DE26D8}" type="datetimeFigureOut">
              <a:rPr lang="en-US" smtClean="0"/>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207060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2EABDF-47CF-425B-BF76-C61EA1DE26D8}" type="datetimeFigureOut">
              <a:rPr lang="en-US" smtClean="0"/>
              <a:t>12/18/2017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296629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2EABDF-47CF-425B-BF76-C61EA1DE26D8}" type="datetimeFigureOut">
              <a:rPr lang="en-US" smtClean="0"/>
              <a:t>12/18/2017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340954-07C5-4B44-9DA1-57C61BBC28B4}" type="slidenum">
              <a:rPr lang="en-US" smtClean="0"/>
              <a:t>‹#›</a:t>
            </a:fld>
            <a:endParaRPr lang="en-US"/>
          </a:p>
        </p:txBody>
      </p:sp>
    </p:spTree>
    <p:extLst>
      <p:ext uri="{BB962C8B-B14F-4D97-AF65-F5344CB8AC3E}">
        <p14:creationId xmlns:p14="http://schemas.microsoft.com/office/powerpoint/2010/main" val="352973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F2EABDF-47CF-425B-BF76-C61EA1DE26D8}"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40954-07C5-4B44-9DA1-57C61BBC28B4}" type="slidenum">
              <a:rPr lang="en-US" smtClean="0"/>
              <a:t>‹#›</a:t>
            </a:fld>
            <a:endParaRPr lang="en-US"/>
          </a:p>
        </p:txBody>
      </p:sp>
    </p:spTree>
    <p:extLst>
      <p:ext uri="{BB962C8B-B14F-4D97-AF65-F5344CB8AC3E}">
        <p14:creationId xmlns:p14="http://schemas.microsoft.com/office/powerpoint/2010/main" val="272625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2EABDF-47CF-425B-BF76-C61EA1DE26D8}" type="datetimeFigureOut">
              <a:rPr lang="en-US" smtClean="0"/>
              <a:t>12/18/2017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340954-07C5-4B44-9DA1-57C61BBC28B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5628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1.jpe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hyperlink" Target="https://commons.wikimedia.org/wiki/File:Pierre-Fran%C3%A7ois-L%C3%A9onard_Fontaine.jpg?uselang=ru" TargetMode="External"/><Relationship Id="rId5" Type="http://schemas.openxmlformats.org/officeDocument/2006/relationships/image" Target="../media/image10.jpeg"/><Relationship Id="rId4" Type="http://schemas.openxmlformats.org/officeDocument/2006/relationships/hyperlink" Target="https://commons.wikimedia.org/wiki/File:Charles_Percier_par_Robert_Lef%C3%A8vre_-_Ch%C3%A2teau_de_Versailles.jpg?uselang=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7280" y="758952"/>
            <a:ext cx="10058400" cy="2771899"/>
          </a:xfrm>
        </p:spPr>
        <p:txBody>
          <a:bodyPr/>
          <a:lstStyle/>
          <a:p>
            <a:r>
              <a:rPr lang="en-US" dirty="0" err="1" smtClean="0"/>
              <a:t>Présentation</a:t>
            </a:r>
            <a:r>
              <a:rPr lang="ru-RU" dirty="0"/>
              <a:t> </a:t>
            </a:r>
            <a:r>
              <a:rPr lang="ru-RU" dirty="0" smtClean="0"/>
              <a:t>«</a:t>
            </a:r>
            <a:r>
              <a:rPr lang="en-US" dirty="0" smtClean="0"/>
              <a:t>Louvre</a:t>
            </a:r>
            <a:r>
              <a:rPr lang="ru-RU" dirty="0" smtClean="0"/>
              <a:t>»</a:t>
            </a:r>
            <a:endParaRPr lang="en-US" dirty="0"/>
          </a:p>
        </p:txBody>
      </p:sp>
      <p:sp>
        <p:nvSpPr>
          <p:cNvPr id="3" name="Подзаголовок 2"/>
          <p:cNvSpPr>
            <a:spLocks noGrp="1"/>
          </p:cNvSpPr>
          <p:nvPr>
            <p:ph type="subTitle" idx="1"/>
          </p:nvPr>
        </p:nvSpPr>
        <p:spPr/>
        <p:txBody>
          <a:bodyPr>
            <a:normAutofit/>
          </a:bodyPr>
          <a:lstStyle/>
          <a:p>
            <a:pPr algn="r"/>
            <a:r>
              <a:rPr lang="fr-FR" sz="2800" dirty="0">
                <a:latin typeface="Candara" panose="020E0502030303020204" pitchFamily="34" charset="0"/>
              </a:rPr>
              <a:t>Préparé par Andrey Babanin</a:t>
            </a:r>
            <a:endParaRPr lang="en-US" sz="2800" dirty="0">
              <a:latin typeface="Candara" panose="020E0502030303020204" pitchFamily="34" charset="0"/>
            </a:endParaRPr>
          </a:p>
        </p:txBody>
      </p:sp>
    </p:spTree>
    <p:extLst>
      <p:ext uri="{BB962C8B-B14F-4D97-AF65-F5344CB8AC3E}">
        <p14:creationId xmlns:p14="http://schemas.microsoft.com/office/powerpoint/2010/main" val="111186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41336"/>
            <a:ext cx="10058400" cy="1450757"/>
          </a:xfrm>
        </p:spPr>
        <p:txBody>
          <a:bodyPr/>
          <a:lstStyle/>
          <a:p>
            <a:r>
              <a:rPr lang="fr-FR" dirty="0" smtClean="0"/>
              <a:t>L`histoire</a:t>
            </a:r>
            <a:endParaRPr lang="fr-FR" dirty="0"/>
          </a:p>
        </p:txBody>
      </p:sp>
      <p:sp>
        <p:nvSpPr>
          <p:cNvPr id="3" name="Объект 2"/>
          <p:cNvSpPr>
            <a:spLocks noGrp="1"/>
          </p:cNvSpPr>
          <p:nvPr>
            <p:ph idx="1"/>
          </p:nvPr>
        </p:nvSpPr>
        <p:spPr/>
        <p:txBody>
          <a:bodyPr/>
          <a:lstStyle/>
          <a:p>
            <a:pPr marL="0" indent="0">
              <a:buNone/>
            </a:pPr>
            <a:r>
              <a:rPr lang="fr-FR" dirty="0" smtClean="0"/>
              <a:t>Le Louvre est l`</a:t>
            </a:r>
            <a:r>
              <a:rPr lang="fr-FR" dirty="0" err="1" smtClean="0"/>
              <a:t>ancient</a:t>
            </a:r>
            <a:r>
              <a:rPr lang="fr-FR" dirty="0" smtClean="0"/>
              <a:t> palais des rois de France.</a:t>
            </a:r>
          </a:p>
          <a:p>
            <a:pPr marL="0" indent="0">
              <a:buNone/>
            </a:pPr>
            <a:r>
              <a:rPr lang="fr-FR" dirty="0" smtClean="0"/>
              <a:t>La construction du Louvre débuta an XII siècle pour s`chever au milieu du XIX.</a:t>
            </a:r>
          </a:p>
          <a:p>
            <a:pPr marL="0" indent="0">
              <a:buNone/>
            </a:pPr>
            <a:r>
              <a:rPr lang="fr-FR" dirty="0" smtClean="0"/>
              <a:t>Les travaux du transformation durent encore.</a:t>
            </a:r>
            <a:endParaRPr lang="fr-FR"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873" y="3614663"/>
            <a:ext cx="3387807" cy="2254431"/>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081126"/>
            <a:ext cx="3696316" cy="1943547"/>
          </a:xfrm>
          <a:prstGeom prst="rect">
            <a:avLst/>
          </a:prstGeom>
        </p:spPr>
      </p:pic>
    </p:spTree>
    <p:extLst>
      <p:ext uri="{BB962C8B-B14F-4D97-AF65-F5344CB8AC3E}">
        <p14:creationId xmlns:p14="http://schemas.microsoft.com/office/powerpoint/2010/main" val="12105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1601" y="958495"/>
            <a:ext cx="10058400" cy="4023360"/>
          </a:xfrm>
        </p:spPr>
        <p:txBody>
          <a:bodyPr/>
          <a:lstStyle/>
          <a:p>
            <a:r>
              <a:rPr lang="fr-FR" dirty="0" smtClean="0"/>
              <a:t>En 1200 , Philippe Auguste ordonna la construction d`une </a:t>
            </a:r>
            <a:r>
              <a:rPr lang="fr-FR" dirty="0" err="1" smtClean="0"/>
              <a:t>fortesse</a:t>
            </a:r>
            <a:r>
              <a:rPr lang="fr-FR" dirty="0" smtClean="0"/>
              <a:t> pour protéger Paris.</a:t>
            </a:r>
          </a:p>
          <a:p>
            <a:endParaRPr lang="fr-FR" dirty="0" smtClean="0"/>
          </a:p>
          <a:p>
            <a:r>
              <a:rPr lang="fr-FR" dirty="0" smtClean="0"/>
              <a:t>Les travaux d`embellissement ont été</a:t>
            </a:r>
          </a:p>
          <a:p>
            <a:r>
              <a:rPr lang="fr-FR" dirty="0" smtClean="0"/>
              <a:t> poursuivis par le fils de François I Henri II</a:t>
            </a:r>
          </a:p>
          <a:p>
            <a:endParaRPr lang="fr-FR" dirty="0" smtClean="0"/>
          </a:p>
          <a:p>
            <a:endParaRPr lang="fr-FR" dirty="0" smtClean="0"/>
          </a:p>
          <a:p>
            <a:endParaRPr lang="fr-FR" dirty="0" smtClean="0"/>
          </a:p>
          <a:p>
            <a:endParaRPr lang="fr-FR" dirty="0" smtClean="0"/>
          </a:p>
          <a:p>
            <a:r>
              <a:rPr lang="fr-FR" dirty="0" smtClean="0"/>
              <a:t>Louis XIII poursuivit le “grand dessein” de son père.</a:t>
            </a:r>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176" y="174138"/>
            <a:ext cx="1771650" cy="220027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3990" y="1729418"/>
            <a:ext cx="1952814" cy="2662928"/>
          </a:xfrm>
          <a:prstGeom prst="rect">
            <a:avLst/>
          </a:prstGeom>
        </p:spPr>
      </p:pic>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9058" y="1729418"/>
            <a:ext cx="1997738" cy="2648516"/>
          </a:xfrm>
          <a:prstGeom prst="rect">
            <a:avLst/>
          </a:prstGeom>
        </p:spPr>
      </p:pic>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0396" y="4504816"/>
            <a:ext cx="1854593" cy="1814504"/>
          </a:xfrm>
          <a:prstGeom prst="rect">
            <a:avLst/>
          </a:prstGeom>
        </p:spPr>
      </p:pic>
    </p:spTree>
    <p:extLst>
      <p:ext uri="{BB962C8B-B14F-4D97-AF65-F5344CB8AC3E}">
        <p14:creationId xmlns:p14="http://schemas.microsoft.com/office/powerpoint/2010/main" val="396235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fr-FR" dirty="0"/>
              <a:t>Après la révolution du Louvre, Napoléon Ier continue: ses architectes </a:t>
            </a:r>
            <a:r>
              <a:rPr lang="fr-FR" dirty="0" err="1"/>
              <a:t>Persie</a:t>
            </a:r>
            <a:r>
              <a:rPr lang="fr-FR" dirty="0"/>
              <a:t> et Fontaine commencent la construction de l'aile nord le long de la rue de Rivoli. Cette aile fut achevée en 1852 sous Napoléon III et la construction du Louvre fut achevée.</a:t>
            </a: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72" y="2911043"/>
            <a:ext cx="1778063" cy="2958051"/>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722" y="2911043"/>
            <a:ext cx="2027324" cy="2958051"/>
          </a:xfrm>
          <a:prstGeom prst="rect">
            <a:avLst/>
          </a:prstGeom>
        </p:spPr>
      </p:pic>
      <p:pic>
        <p:nvPicPr>
          <p:cNvPr id="2050" name="Picture 2" descr="Портрет Шарля Персье работы художника Робера Лефевра, 1807 год">
            <a:hlinkClick r:id="rId4" tooltip="Портрет Шарля Персье работы художника Робера Лефевра, 1807 год"/>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584" y="2911044"/>
            <a:ext cx="1525446" cy="15342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Фотография">
            <a:hlinkClick r:id="rId6" tooltip="Фотография"/>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3584" y="4508626"/>
            <a:ext cx="1525446" cy="160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83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fr-FR" dirty="0"/>
              <a:t>Après l'incendie et la destruction des Tuileries, survenus lors du siège de la Commune de Paris en mai 1871, le Louvre acquiert un aspect moderne. En 1989, une pyramide de verre fut construite au centre de la cour de Napoléon.</a:t>
            </a: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81950"/>
            <a:ext cx="4897830" cy="2849647"/>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431" y="2881949"/>
            <a:ext cx="1854451" cy="2091821"/>
          </a:xfrm>
          <a:prstGeom prst="rect">
            <a:avLst/>
          </a:prstGeom>
        </p:spPr>
      </p:pic>
    </p:spTree>
    <p:extLst>
      <p:ext uri="{BB962C8B-B14F-4D97-AF65-F5344CB8AC3E}">
        <p14:creationId xmlns:p14="http://schemas.microsoft.com/office/powerpoint/2010/main" val="144759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L'enlèvement de la Joconde</a:t>
            </a:r>
            <a:endParaRPr lang="en-US" dirty="0"/>
          </a:p>
        </p:txBody>
      </p:sp>
      <p:sp>
        <p:nvSpPr>
          <p:cNvPr id="3" name="Объект 2"/>
          <p:cNvSpPr>
            <a:spLocks noGrp="1"/>
          </p:cNvSpPr>
          <p:nvPr>
            <p:ph idx="1"/>
          </p:nvPr>
        </p:nvSpPr>
        <p:spPr/>
        <p:txBody>
          <a:bodyPr/>
          <a:lstStyle/>
          <a:p>
            <a:r>
              <a:rPr lang="fr-FR" dirty="0"/>
              <a:t>Le 22 août 1911, la photo de Léonard de Vinci conservée au Louvre "Mona Lisa" a été volée. Au début de 1914, le ravisseur de la </a:t>
            </a:r>
            <a:r>
              <a:rPr lang="fr-FR" dirty="0" err="1"/>
              <a:t>Gioconda</a:t>
            </a:r>
            <a:r>
              <a:rPr lang="fr-FR" dirty="0"/>
              <a:t>, un Italien Vincenzo </a:t>
            </a:r>
            <a:r>
              <a:rPr lang="fr-FR" dirty="0" err="1"/>
              <a:t>Perugia</a:t>
            </a:r>
            <a:r>
              <a:rPr lang="fr-FR" dirty="0"/>
              <a:t>, a annoncé la vente de la Mona Lisa originale. Répondu au message du collecteur de vente signalé à la police</a:t>
            </a:r>
            <a:r>
              <a:rPr lang="fr-FR" dirty="0" smtClean="0"/>
              <a:t>.</a:t>
            </a:r>
            <a:endParaRPr lang="en-US" dirty="0"/>
          </a:p>
        </p:txBody>
      </p:sp>
    </p:spTree>
    <p:extLst>
      <p:ext uri="{BB962C8B-B14F-4D97-AF65-F5344CB8AC3E}">
        <p14:creationId xmlns:p14="http://schemas.microsoft.com/office/powerpoint/2010/main" val="147990322"/>
      </p:ext>
    </p:extLst>
  </p:cSld>
  <p:clrMapOvr>
    <a:masterClrMapping/>
  </p:clrMapOvr>
</p:sld>
</file>

<file path=ppt/theme/theme1.xml><?xml version="1.0" encoding="utf-8"?>
<a:theme xmlns:a="http://schemas.openxmlformats.org/drawingml/2006/main" name="Ретро">
  <a:themeElements>
    <a:clrScheme name="Красный и оранжевый">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237</Words>
  <Application>Microsoft Office PowerPoint</Application>
  <PresentationFormat>Широкоэкранный</PresentationFormat>
  <Paragraphs>19</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Candara</vt:lpstr>
      <vt:lpstr>Ретро</vt:lpstr>
      <vt:lpstr>Présentation «Louvre»</vt:lpstr>
      <vt:lpstr>L`histoire</vt:lpstr>
      <vt:lpstr>Презентация PowerPoint</vt:lpstr>
      <vt:lpstr>Презентация PowerPoint</vt:lpstr>
      <vt:lpstr>Презентация PowerPoint</vt:lpstr>
      <vt:lpstr>L'enlèvement de la Joconde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Babanin AK</dc:creator>
  <cp:lastModifiedBy>Babanin AK</cp:lastModifiedBy>
  <cp:revision>5</cp:revision>
  <dcterms:created xsi:type="dcterms:W3CDTF">2017-12-18T16:41:02Z</dcterms:created>
  <dcterms:modified xsi:type="dcterms:W3CDTF">2017-12-18T17:35:48Z</dcterms:modified>
</cp:coreProperties>
</file>