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B58ACA-B594-4761-83E0-526C7E19F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906E95-9A9A-4FC7-901E-2462C723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8C8B6C-D0DB-4E1F-B414-D7626E37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1F1B7-B4E7-4DC2-9E2A-BE970FE9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18FF26-3045-46EA-97A4-F6D84300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787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A3E767-2A2F-457E-AD2E-E72A23D9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BF1BBD-01CE-4E2F-8A4C-31E027BD3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B638DA-1A80-4F44-B62D-F489A68F5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07AB68-7AB5-4BD6-BC47-5B4F2460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834D9E-C558-4ACC-B93B-9BC433B5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91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620BA2-BF36-4FE2-8ED4-C1908437F3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C76A14-53A0-4F86-ACCC-693A6476A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D2246F-67E0-41DA-AFA6-FD20C8345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E819F4-722C-43C4-8CB9-C48D64BD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C9F3D7-F589-4DF5-A1DA-410C4E83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845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212ED-F2D0-435F-B24F-E488048BD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E46AAC-D4B7-4DD3-88B5-FF7C94243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AEEC42-1598-4D4A-9A14-A8D8CE5E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7038C-1B81-488C-BF2E-08EA0A378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994867-C338-4827-9A0D-5943E4A6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445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9DCBF-C445-4684-9324-8D90DC58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9A5650-A770-401F-9567-5A8FB697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A332CA-D586-4257-9C26-FD02074B7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F63939-70D6-499F-B875-4F64EAE9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A3AC9-042F-462F-9867-58E9E6D7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21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4DE58-BB00-409A-AC58-312827465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424365-F848-41D4-8CF0-51993515C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1FE9F9-C5B8-4CA5-88B8-90CFC88E7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60ED20-72B5-4DC2-B264-3B032DCBD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E531D-D9EE-444B-A1B1-499C78F51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DFE938-0209-460B-A74B-9440AD5C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086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9AB26B-AAE3-4306-AE5A-39045090B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114336-E7EC-426B-9579-44EB36BFA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A05A69F-16D2-46D5-9BAD-C69BBEFA9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74B92B-A7C1-4281-B877-97C1054A3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9C9713-0246-417C-A146-6386FCD52A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61A6633-E943-4850-A274-033BBCE92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25EA5D-6F1F-4632-BDA5-83CE9D9ED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9FDAEF0-54A8-4EB5-87EF-8CE8038F0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1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B363C-6E92-496B-A69B-9A31A760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A9B2D71-5B87-4E4A-A5D1-238A1C1B7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CA9D94-BCA9-4390-8E15-874B9D59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0570C44-6992-4D49-808E-FA372EE4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79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A8C903D-FE9E-48C9-A31A-F82C1E04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61E6F0-44A8-46F3-98E1-A58D837D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3A82D6-4552-47FB-A3BD-21B3DB230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57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C8FC7-3BE7-4AA9-A8C0-E9DF502FE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E95D8A-4107-45CB-AF07-4B8227EBB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AF8446-7F84-4980-AB26-5BB2E353A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F560ED-FBB8-4FAC-8863-776619E2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DE3602-EDE2-4AF0-8DAE-5335B0B7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D58A0B-7D1E-43D6-8098-D80C33AA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508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125E4-D66C-4284-8976-74C5D0BD6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37A17D1-2933-42D0-ADD8-8BE62E1FF0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D5D836-A592-427C-85E2-AE9CED2D1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C6831C-D9C8-4BDE-8786-7ECB13D9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441D4E-9681-447E-B83B-58395907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191225-A06A-4603-B2F6-0AFAFE13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019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A0B9-6E82-4A6E-A614-C37E21FE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F0F74F-BA3B-4107-B2F9-00043C1AC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D8ACBC-5C9D-4892-89D2-AB0C7D4CF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C7CC-D3B3-46F4-99A8-95FD37CDB134}" type="datetimeFigureOut">
              <a:rPr lang="ru-RU" smtClean="0"/>
              <a:t>31.07.2024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D26581-8890-4A8C-BC40-00D123435D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56F814-3B9B-4C61-8D58-707FD4DFA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0136D-8927-47AB-91BA-2A683A3019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330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1E549-82EB-49E0-9608-B15DB9D146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Title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D4996E-2AC5-45A0-AC19-AF18569FF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Testing </a:t>
            </a:r>
            <a:r>
              <a:rPr lang="en-US" dirty="0" err="1"/>
              <a:t>SubTitle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BB9F87-8405-4070-8B15-DC674BA63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992" y="31922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577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Testing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2024-07-31T11:03:44Z</dcterms:created>
  <dcterms:modified xsi:type="dcterms:W3CDTF">2024-07-31T11:04:52Z</dcterms:modified>
</cp:coreProperties>
</file>