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a25de25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a25de25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a25de2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a25de2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a25de2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a25de2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a25de2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a25de2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a25de254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a25de254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pinterest-engineering/detecting-image-similarity-using-spark-lsh-and-tensorflow-618636afc93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54652" y="21013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3/10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9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3/3 - 3/10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41200"/>
            <a:ext cx="76887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Downloaded 20+ k </a:t>
            </a:r>
            <a:r>
              <a:rPr lang="en" sz="1600"/>
              <a:t>images from the API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Did Data analysis ( more on this later)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Thought about labeling ( need ground truth)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Tried Google Earth API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Lookup table  and renaming of the images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Hiccups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VM is not supportive of deep learning libraries. No GPU.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Haven’t gotten back from the provisioned ACER.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Earth API zoom function wasn’t working properly.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16675" y="3354000"/>
            <a:ext cx="45624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The images we have from GSV range from 2007 to 2021. However, the images from 2018+ capture 95.5% of the images.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Decision; </a:t>
            </a:r>
            <a:r>
              <a:rPr b="1" lang="en" sz="1300">
                <a:solidFill>
                  <a:schemeClr val="dk1"/>
                </a:solidFill>
              </a:rPr>
              <a:t>Should we filter out the images less than 3 years old ?</a:t>
            </a:r>
            <a:r>
              <a:rPr lang="en" sz="1300">
                <a:solidFill>
                  <a:schemeClr val="dk1"/>
                </a:solidFill>
              </a:rPr>
              <a:t> keep it. </a:t>
            </a:r>
            <a:endParaRPr sz="1600"/>
          </a:p>
        </p:txBody>
      </p:sp>
      <p:sp>
        <p:nvSpPr>
          <p:cNvPr id="100" name="Google Shape;100;p15"/>
          <p:cNvSpPr txBox="1"/>
          <p:nvPr/>
        </p:nvSpPr>
        <p:spPr>
          <a:xfrm>
            <a:off x="5037426" y="3176625"/>
            <a:ext cx="390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The images we have are from </a:t>
            </a:r>
            <a:r>
              <a:rPr b="1" lang="en" sz="1300">
                <a:solidFill>
                  <a:schemeClr val="dk1"/>
                </a:solidFill>
              </a:rPr>
              <a:t>Jul, Aug, June, May.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This assures the images are </a:t>
            </a:r>
            <a:r>
              <a:rPr b="1" lang="en" sz="1300">
                <a:solidFill>
                  <a:schemeClr val="dk1"/>
                </a:solidFill>
              </a:rPr>
              <a:t>in clear weather</a:t>
            </a:r>
            <a:r>
              <a:rPr lang="en" sz="1300">
                <a:solidFill>
                  <a:schemeClr val="dk1"/>
                </a:solidFill>
              </a:rPr>
              <a:t>, however, data of the </a:t>
            </a:r>
            <a:r>
              <a:rPr b="1" lang="en" sz="1300">
                <a:solidFill>
                  <a:schemeClr val="dk1"/>
                </a:solidFill>
              </a:rPr>
              <a:t>problematic it seems.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" sz="1300">
                <a:solidFill>
                  <a:schemeClr val="dk1"/>
                </a:solidFill>
              </a:rPr>
              <a:t>Fewer snow periods</a:t>
            </a:r>
            <a:r>
              <a:rPr lang="en" sz="1300">
                <a:solidFill>
                  <a:schemeClr val="dk1"/>
                </a:solidFill>
              </a:rPr>
              <a:t> or harsh climate images which could </a:t>
            </a:r>
            <a:r>
              <a:rPr b="1" lang="en" sz="1300">
                <a:solidFill>
                  <a:schemeClr val="dk1"/>
                </a:solidFill>
              </a:rPr>
              <a:t>possibly challenge the integrity of the models created ? No. 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174" y="725100"/>
            <a:ext cx="3519916" cy="2426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4693270" cy="247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008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Pole Labeling Approach	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0850" y="1441200"/>
            <a:ext cx="7688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Approach 1: </a:t>
            </a:r>
            <a:r>
              <a:rPr lang="en" sz="1600"/>
              <a:t>Manually labelling 20k images. ( 6 pole containing images per 100 images)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Approach 2: </a:t>
            </a:r>
            <a:r>
              <a:rPr lang="en" sz="1600"/>
              <a:t> Find out another dataset with the street view images, train the model on those images, and treat our grid images as test dataset to label them.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Find pre-trained model and use those for our object detection, however the accuracy is difficult to define due to absence of ground truth.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-- google’s ImageNet ( tensorflow and keras)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Approach 3:</a:t>
            </a:r>
            <a:r>
              <a:rPr lang="en" sz="1600"/>
              <a:t> Near Duplicate detection. ( pinterest image similarity method;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https://medium.com/pinterest-engineering/detecting-image-similarity-using-spark-lsh-and-tensorflow-618636afc939</a:t>
            </a:r>
            <a:r>
              <a:rPr lang="en" sz="1600"/>
              <a:t> 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40125" y="62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3 in detail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87225"/>
            <a:ext cx="8635800" cy="24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Say we have total images </a:t>
            </a:r>
            <a:r>
              <a:rPr i="1" lang="en" sz="1500"/>
              <a:t>N</a:t>
            </a:r>
            <a:r>
              <a:rPr lang="en" sz="1500"/>
              <a:t>, and images containing poles </a:t>
            </a:r>
            <a:r>
              <a:rPr i="1" lang="en" sz="1500"/>
              <a:t>M {M </a:t>
            </a:r>
            <a:r>
              <a:rPr i="1" lang="en" sz="1500"/>
              <a:t>∈</a:t>
            </a:r>
            <a:r>
              <a:rPr i="1" lang="en" sz="1500"/>
              <a:t> N}.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Select </a:t>
            </a:r>
            <a:r>
              <a:rPr i="1" lang="en" sz="1500"/>
              <a:t>m</a:t>
            </a:r>
            <a:r>
              <a:rPr lang="en" sz="1500"/>
              <a:t> images, manually, such that </a:t>
            </a:r>
            <a:r>
              <a:rPr i="1" lang="en" sz="1500"/>
              <a:t>m </a:t>
            </a:r>
            <a:r>
              <a:rPr lang="en" sz="1500"/>
              <a:t>∈</a:t>
            </a:r>
            <a:r>
              <a:rPr i="1" lang="en" sz="1500"/>
              <a:t> M</a:t>
            </a:r>
            <a:r>
              <a:rPr lang="en" sz="1500"/>
              <a:t>. 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Preprocess </a:t>
            </a:r>
            <a:r>
              <a:rPr i="1" lang="en" sz="1500"/>
              <a:t>m</a:t>
            </a:r>
            <a:r>
              <a:rPr lang="en" sz="1500"/>
              <a:t> images such that the background is distinct to utility pole. (edge detection openCV)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 the features of the images. (CNN architectures VGGnet, Inception, etc.)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Find similarity matrix {</a:t>
            </a:r>
            <a:r>
              <a:rPr i="1" lang="en" sz="1500"/>
              <a:t>mxm}. </a:t>
            </a:r>
            <a:r>
              <a:rPr lang="en" sz="1500"/>
              <a:t>(Cosine Similarity)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Plot the distribution of the similarity matrix. (</a:t>
            </a:r>
            <a:r>
              <a:rPr lang="en" sz="1500"/>
              <a:t>intuitively</a:t>
            </a:r>
            <a:r>
              <a:rPr lang="en" sz="1500"/>
              <a:t> a skinnier normal distribution)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Get the </a:t>
            </a:r>
            <a:r>
              <a:rPr lang="en" sz="1500"/>
              <a:t>threshold</a:t>
            </a:r>
            <a:r>
              <a:rPr lang="en" sz="1500"/>
              <a:t> (hyperparameter) above which the images are similar.</a:t>
            </a:r>
            <a:endParaRPr sz="1500"/>
          </a:p>
        </p:txBody>
      </p:sp>
      <p:sp>
        <p:nvSpPr>
          <p:cNvPr id="115" name="Google Shape;115;p17"/>
          <p:cNvSpPr txBox="1"/>
          <p:nvPr/>
        </p:nvSpPr>
        <p:spPr>
          <a:xfrm>
            <a:off x="2575675" y="3713725"/>
            <a:ext cx="363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would be a good </a:t>
            </a:r>
            <a:r>
              <a:rPr i="1" lang="en"/>
              <a:t>m </a:t>
            </a:r>
            <a:r>
              <a:rPr lang="en"/>
              <a:t>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Threshold </a:t>
            </a:r>
            <a:r>
              <a:rPr lang="en"/>
              <a:t>measure</a:t>
            </a:r>
            <a:r>
              <a:rPr lang="en"/>
              <a:t>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Reduction of false negatives.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	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 and 3 viability test.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GPS - ArcGIS like esri see if we can leverage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GPS location maths. Of poles. approach.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