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67" r:id="rId7"/>
    <p:sldId id="259" r:id="rId8"/>
    <p:sldId id="260" r:id="rId9"/>
    <p:sldId id="261" r:id="rId10"/>
    <p:sldId id="268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3ECF-DF14-40F8-AD1A-B5EBD04B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A2090-8E50-421C-BE9C-EFBAA49F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0A300-0E2D-4C6D-BE79-2591B58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3E2D-7770-427A-AB9E-E93E9B29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83B9D-DF93-410B-9192-A93D463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0D821-804F-4915-8748-D9B554D9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91D1-221E-404D-9BD5-A9723ACF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F1F17-B560-4B32-BA5B-B53841A2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6AD79-9657-4FE3-B112-4629B58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ECCC4-238B-49EF-B545-9D7F1A3A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4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1E55CD-28CE-42E4-8B8B-9793AA59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DFDB5-4A73-43D6-A3E8-DD033232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EC11-ED62-4546-876A-A7F8E45F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78303-BD4F-4555-8C5E-D4500166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1C7D3-75B1-43F7-A2B9-9754D1BE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BC9A-39B9-4EB1-AD5F-14068D75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A269D-615C-45A3-A668-A2DBA26E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A6D24-1BC8-4BAF-B6B5-497AC45D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63314-C0AA-475D-ABCA-7AB616DA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63C29-792A-480E-82E2-5EC65867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5EAC2-077D-4B48-BAC8-96C2D75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A71E8-2BFE-422B-84D4-F76FBEAF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39A5B-382C-4CDC-9DA5-685B0686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12B-FC59-4EB3-AABF-8CED0AE6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CC90F-B173-4F62-BB0E-34537D8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7CA8D-8959-46E3-BF8F-142C1B5D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70F7A-1E48-449A-81E5-E5DD7944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441FD7-F6A3-4E10-95BB-74F08096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76E2-5AF6-45A5-9C9C-69D92332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61473-BBFD-4F96-B7CF-11091012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3714F-194E-43E6-9142-922B4EA6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6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EB8B-5BF7-4FD7-A0F0-CCC7A66B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B6AA7-B08D-4DB9-B722-C83B5FDB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A78C6-B3DC-4EA2-856F-790E9D25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DA0CF-6BFE-433B-99DD-BF33CE486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A975D8-E2F0-4AD3-A047-207D71FE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1C019D-2535-438E-9003-30358215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A5A520-FA13-4E6F-995A-738246D1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9E4B2C-2897-4B10-A5E1-9A88D1EC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4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5875A-83CA-419A-820B-5591CAF7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A20D9-94A1-47A1-93AD-BC92863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FAFC-E7A8-42B2-BE0C-527DB7DB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1416C-18A1-4DCC-8C8F-53AF0335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DCAAF1-E4A4-48E1-B4DB-21E24931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7A9E7A-BFE0-413A-9C0F-29E08029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43670B-B682-48E8-8EB4-18930611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51E57-B5E5-40BC-B4D1-21ACD5CF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76998-7769-4853-98CD-807883FE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7F9FD-9E16-45A9-872B-814A399E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2B9D9-B0C4-443F-B0BC-60773ECF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73B5D-78AC-4E83-A469-766A85BB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07B18-46E7-4B1D-AAC8-18C78F1E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5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5D2A9-A8FB-4531-82AE-2A1FE823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3CF21-E345-4D00-8950-A8D41F157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0426-05EB-4F5B-A7F1-BBB44FC10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42716-6585-4F60-9E2E-BD6AB779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CCDD7-B16D-4E75-83B5-6C3C846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65410-1F22-46F5-B461-CBC1A62F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C361D1-D59A-4A6E-A9C5-81FC18EB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B5728-5347-427E-ADDA-1950D63B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9ED4C-CED1-449C-BB9F-FD22193A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F200-F9F6-4749-A7D9-BC816B187A59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A9D17-FD9C-424E-A138-F981C11C6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8BA48-9627-486C-B963-423E02159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700B-571F-4C6A-9268-E2797140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8862-6137-44CA-8457-656AE75F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600"/>
            <a:ext cx="9144000" cy="2387600"/>
          </a:xfrm>
        </p:spPr>
        <p:txBody>
          <a:bodyPr/>
          <a:lstStyle/>
          <a:p>
            <a:r>
              <a:rPr lang="ko-KR" altLang="en-US" dirty="0"/>
              <a:t>독후감 덕후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8C44ED-D0F3-407B-A146-710DC98FB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2020.12.28</a:t>
            </a:r>
          </a:p>
          <a:p>
            <a:r>
              <a:rPr lang="ko-KR" altLang="en-US" dirty="0"/>
              <a:t>인터넷 프로그래밍 및 응용 </a:t>
            </a:r>
            <a:r>
              <a:rPr lang="en-US" altLang="ko-KR" dirty="0"/>
              <a:t>Term-Project</a:t>
            </a:r>
          </a:p>
          <a:p>
            <a:r>
              <a:rPr lang="ko-KR" altLang="en-US" dirty="0"/>
              <a:t>서강대학교 컴퓨터공학과 </a:t>
            </a:r>
            <a:r>
              <a:rPr lang="en-US" altLang="ko-KR" dirty="0"/>
              <a:t>20151602 </a:t>
            </a:r>
            <a:r>
              <a:rPr lang="ko-KR" altLang="en-US" dirty="0"/>
              <a:t>전범준</a:t>
            </a:r>
          </a:p>
        </p:txBody>
      </p:sp>
    </p:spTree>
    <p:extLst>
      <p:ext uri="{BB962C8B-B14F-4D97-AF65-F5344CB8AC3E}">
        <p14:creationId xmlns:p14="http://schemas.microsoft.com/office/powerpoint/2010/main" val="233214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2E57-4A06-4652-880A-8C48623A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460EB-014A-4BF1-9011-061225A717AB}"/>
              </a:ext>
            </a:extLst>
          </p:cNvPr>
          <p:cNvSpPr/>
          <p:nvPr/>
        </p:nvSpPr>
        <p:spPr>
          <a:xfrm>
            <a:off x="8853054" y="1027906"/>
            <a:ext cx="3186545" cy="566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작성 및 수정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기능 선택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정보를 토대로 도서를 검색하고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해당하는 검색 결과를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(ex. </a:t>
            </a:r>
            <a:r>
              <a:rPr lang="ko-KR" altLang="en-US" dirty="0">
                <a:solidFill>
                  <a:schemeClr val="tx1"/>
                </a:solidFill>
              </a:rPr>
              <a:t>책 표지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출판사</a:t>
            </a:r>
            <a:r>
              <a:rPr lang="en-US" altLang="ko-KR" dirty="0">
                <a:solidFill>
                  <a:schemeClr val="tx1"/>
                </a:solidFill>
              </a:rPr>
              <a:t>, ISBN, </a:t>
            </a:r>
            <a:r>
              <a:rPr lang="ko-KR" altLang="en-US" dirty="0">
                <a:solidFill>
                  <a:schemeClr val="tx1"/>
                </a:solidFill>
              </a:rPr>
              <a:t>사람들이 평가한 점수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이전에 작성했던 감상문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책에 대한 개인의 감상과 평점을 기록한다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3. [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을 눌러 이를 데이터베이스에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DF6F0A-3036-42B1-856A-41E714CC15DF}"/>
              </a:ext>
            </a:extLst>
          </p:cNvPr>
          <p:cNvSpPr/>
          <p:nvPr/>
        </p:nvSpPr>
        <p:spPr>
          <a:xfrm>
            <a:off x="2496851" y="3288484"/>
            <a:ext cx="3540154" cy="2508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평점과 감상평을 작성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A5E7A24-1593-4860-ABA6-DFC8B923B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757800"/>
            <a:ext cx="8626257" cy="4351338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832AC-CF15-4EC8-83C2-A299BB449DB7}"/>
              </a:ext>
            </a:extLst>
          </p:cNvPr>
          <p:cNvSpPr/>
          <p:nvPr/>
        </p:nvSpPr>
        <p:spPr>
          <a:xfrm>
            <a:off x="3422708" y="1753299"/>
            <a:ext cx="2088859" cy="620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5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2E57-4A06-4652-880A-8C48623A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460EB-014A-4BF1-9011-061225A717AB}"/>
              </a:ext>
            </a:extLst>
          </p:cNvPr>
          <p:cNvSpPr/>
          <p:nvPr/>
        </p:nvSpPr>
        <p:spPr>
          <a:xfrm>
            <a:off x="8853054" y="1027906"/>
            <a:ext cx="3186545" cy="566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작성 내역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기능 선택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정보에 해당하는 </a:t>
            </a:r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작성 내역을 출력한다</a:t>
            </a:r>
            <a:r>
              <a:rPr lang="en-US" altLang="ko-KR" dirty="0">
                <a:solidFill>
                  <a:schemeClr val="tx1"/>
                </a:solidFill>
              </a:rPr>
              <a:t>.(ex. </a:t>
            </a:r>
            <a:r>
              <a:rPr lang="ko-KR" altLang="en-US" dirty="0">
                <a:solidFill>
                  <a:schemeClr val="tx1"/>
                </a:solidFill>
              </a:rPr>
              <a:t>작성 시각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책 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출판사</a:t>
            </a:r>
            <a:r>
              <a:rPr lang="en-US" altLang="ko-KR" dirty="0">
                <a:solidFill>
                  <a:schemeClr val="tx1"/>
                </a:solidFill>
              </a:rPr>
              <a:t>, ISBN, </a:t>
            </a:r>
            <a:r>
              <a:rPr lang="ko-KR" altLang="en-US" dirty="0">
                <a:solidFill>
                  <a:schemeClr val="tx1"/>
                </a:solidFill>
              </a:rPr>
              <a:t>내가 부여한 점수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작성했던 감상문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만약 아무것도 입력하지 않고 검색한다면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user id</a:t>
            </a:r>
            <a:r>
              <a:rPr lang="ko-KR" altLang="en-US" dirty="0">
                <a:solidFill>
                  <a:schemeClr val="tx1"/>
                </a:solidFill>
              </a:rPr>
              <a:t>가 작성한 모든 감상평을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E2CD1DE-D250-481E-B108-A94814D01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768131"/>
            <a:ext cx="8621762" cy="4351338"/>
          </a:xfrm>
        </p:spPr>
      </p:pic>
    </p:spTree>
    <p:extLst>
      <p:ext uri="{BB962C8B-B14F-4D97-AF65-F5344CB8AC3E}">
        <p14:creationId xmlns:p14="http://schemas.microsoft.com/office/powerpoint/2010/main" val="204865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2E57-4A06-4652-880A-8C48623A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460EB-014A-4BF1-9011-061225A717AB}"/>
              </a:ext>
            </a:extLst>
          </p:cNvPr>
          <p:cNvSpPr/>
          <p:nvPr/>
        </p:nvSpPr>
        <p:spPr>
          <a:xfrm>
            <a:off x="8853054" y="1027906"/>
            <a:ext cx="3186545" cy="566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작성 내역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기능 선택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정보에 해당하는 </a:t>
            </a:r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작성 내역을 출력한다</a:t>
            </a:r>
            <a:r>
              <a:rPr lang="en-US" altLang="ko-KR" dirty="0">
                <a:solidFill>
                  <a:schemeClr val="tx1"/>
                </a:solidFill>
              </a:rPr>
              <a:t>.(ex. </a:t>
            </a:r>
            <a:r>
              <a:rPr lang="ko-KR" altLang="en-US" dirty="0">
                <a:solidFill>
                  <a:schemeClr val="tx1"/>
                </a:solidFill>
              </a:rPr>
              <a:t>작성 시각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책 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출판사</a:t>
            </a:r>
            <a:r>
              <a:rPr lang="en-US" altLang="ko-KR" dirty="0">
                <a:solidFill>
                  <a:schemeClr val="tx1"/>
                </a:solidFill>
              </a:rPr>
              <a:t>, ISBN, </a:t>
            </a:r>
            <a:r>
              <a:rPr lang="ko-KR" altLang="en-US" dirty="0">
                <a:solidFill>
                  <a:schemeClr val="tx1"/>
                </a:solidFill>
              </a:rPr>
              <a:t>내가 부여한 점수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작성했던 감상문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만약 아무것도 입력하지 않고 검색한다면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user id</a:t>
            </a:r>
            <a:r>
              <a:rPr lang="ko-KR" altLang="en-US" dirty="0">
                <a:solidFill>
                  <a:schemeClr val="tx1"/>
                </a:solidFill>
              </a:rPr>
              <a:t>가 작성한 모든 감상평을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6305592-28F4-4B42-821E-09005595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766189"/>
            <a:ext cx="8630753" cy="4351338"/>
          </a:xfrm>
        </p:spPr>
      </p:pic>
    </p:spTree>
    <p:extLst>
      <p:ext uri="{BB962C8B-B14F-4D97-AF65-F5344CB8AC3E}">
        <p14:creationId xmlns:p14="http://schemas.microsoft.com/office/powerpoint/2010/main" val="65172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2E57-4A06-4652-880A-8C48623A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460EB-014A-4BF1-9011-061225A717AB}"/>
              </a:ext>
            </a:extLst>
          </p:cNvPr>
          <p:cNvSpPr/>
          <p:nvPr/>
        </p:nvSpPr>
        <p:spPr>
          <a:xfrm>
            <a:off x="8853054" y="1027906"/>
            <a:ext cx="3186545" cy="566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작성 내역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기능 선택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정보에 해당하는 </a:t>
            </a:r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작성 내역을 출력한다</a:t>
            </a:r>
            <a:r>
              <a:rPr lang="en-US" altLang="ko-KR" dirty="0">
                <a:solidFill>
                  <a:schemeClr val="tx1"/>
                </a:solidFill>
              </a:rPr>
              <a:t>.(ex. </a:t>
            </a:r>
            <a:r>
              <a:rPr lang="ko-KR" altLang="en-US" dirty="0">
                <a:solidFill>
                  <a:schemeClr val="tx1"/>
                </a:solidFill>
              </a:rPr>
              <a:t>작성 시각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책 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출판사</a:t>
            </a:r>
            <a:r>
              <a:rPr lang="en-US" altLang="ko-KR" dirty="0">
                <a:solidFill>
                  <a:schemeClr val="tx1"/>
                </a:solidFill>
              </a:rPr>
              <a:t>, ISBN, </a:t>
            </a:r>
            <a:r>
              <a:rPr lang="ko-KR" altLang="en-US" dirty="0">
                <a:solidFill>
                  <a:schemeClr val="tx1"/>
                </a:solidFill>
              </a:rPr>
              <a:t>내가 부여한 점수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작성했던 감상문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만약 아무것도 입력하지 않고 검색한다면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user id</a:t>
            </a:r>
            <a:r>
              <a:rPr lang="ko-KR" altLang="en-US" dirty="0">
                <a:solidFill>
                  <a:schemeClr val="tx1"/>
                </a:solidFill>
              </a:rPr>
              <a:t>가 작성한 모든 감상평을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4FFFB70-6596-4464-B23F-1C5AE1B3F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783680"/>
            <a:ext cx="8621846" cy="4351338"/>
          </a:xfrm>
        </p:spPr>
      </p:pic>
    </p:spTree>
    <p:extLst>
      <p:ext uri="{BB962C8B-B14F-4D97-AF65-F5344CB8AC3E}">
        <p14:creationId xmlns:p14="http://schemas.microsoft.com/office/powerpoint/2010/main" val="193693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490A8-F4C2-4E92-A980-2CEEDDD4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64DB3-C3B4-4C9B-8339-47A4AFF4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기본적인 예외 처리나 검색어 자동완성 기능</a:t>
            </a:r>
            <a:r>
              <a:rPr lang="en-US" altLang="ko-KR" dirty="0"/>
              <a:t>, </a:t>
            </a:r>
            <a:r>
              <a:rPr lang="ko-KR" altLang="en-US" dirty="0"/>
              <a:t>그리고 기타 편의기능에 관한 것은 </a:t>
            </a:r>
            <a:r>
              <a:rPr lang="en-US" altLang="ko-KR" dirty="0"/>
              <a:t>[</a:t>
            </a:r>
            <a:r>
              <a:rPr lang="ko-KR" altLang="en-US" dirty="0"/>
              <a:t>데모영상</a:t>
            </a:r>
            <a:r>
              <a:rPr lang="en-US" altLang="ko-KR" dirty="0"/>
              <a:t>]</a:t>
            </a:r>
            <a:r>
              <a:rPr lang="ko-KR" altLang="en-US" dirty="0"/>
              <a:t>을 참고해주시기 바랍니다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9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F8875-0A71-4511-B3F8-2ED6AD81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6FFB3-45D5-4F37-9597-CE79679C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구성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2-1. </a:t>
            </a:r>
            <a:r>
              <a:rPr lang="ko-KR" altLang="en-US" dirty="0"/>
              <a:t>웹페이지 작동 방식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2-2. DB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결과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간략하게만 언급할 예정</a:t>
            </a:r>
            <a:r>
              <a:rPr lang="en-US" altLang="ko-KR" dirty="0"/>
              <a:t>. </a:t>
            </a:r>
            <a:r>
              <a:rPr lang="ko-KR" altLang="en-US" dirty="0"/>
              <a:t>자세한 건 데모영상을 참고하기 바람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947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FA16D-013A-420D-A05F-C41A1889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712EA-B105-466D-A44D-9E6690F8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책을 읽고 난 뒤에</a:t>
            </a:r>
            <a:r>
              <a:rPr lang="en-US" altLang="ko-KR" dirty="0"/>
              <a:t>, </a:t>
            </a:r>
            <a:r>
              <a:rPr lang="ko-KR" altLang="en-US" dirty="0"/>
              <a:t>감상문을 쓰고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남들의 해당 도서에</a:t>
            </a:r>
            <a:r>
              <a:rPr lang="en-US" altLang="ko-KR" dirty="0"/>
              <a:t> </a:t>
            </a:r>
            <a:r>
              <a:rPr lang="ko-KR" altLang="en-US" dirty="0"/>
              <a:t>대한 평점이 궁금하다면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나만의 감상과 평점을 남기고</a:t>
            </a:r>
            <a:r>
              <a:rPr lang="en-US" altLang="ko-KR" dirty="0"/>
              <a:t>, </a:t>
            </a:r>
            <a:r>
              <a:rPr lang="ko-KR" altLang="en-US" dirty="0"/>
              <a:t>이를 관리할 수 있다면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565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55A-9B8B-4A4C-9C94-63D1696E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E025C-971E-4DE0-877E-3BA1A778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감상을 남기고 싶은 책을 검색하고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감상을 남기고</a:t>
            </a:r>
            <a:r>
              <a:rPr lang="en-US" altLang="ko-KR" dirty="0"/>
              <a:t>, </a:t>
            </a:r>
            <a:r>
              <a:rPr lang="ko-KR" altLang="en-US" dirty="0"/>
              <a:t>평점을 기록할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과거의 내가 작성했던 감상들을 쉽게 열람할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사람들이 남긴 평점을 통해 책의 추천도를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3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14EF1-D573-46F4-9462-F99CF47E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A713F-8ADA-45E8-9154-353102B3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웹페이지 작동 방식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7CED40-067B-482B-8F3D-418243972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2498899"/>
            <a:ext cx="891540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0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903B-9305-44EA-B230-65F4877C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6F798-84CC-4C51-801C-31E5A99C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780E1D-F417-4E6A-BE68-62B6060F35C1}"/>
              </a:ext>
            </a:extLst>
          </p:cNvPr>
          <p:cNvSpPr/>
          <p:nvPr/>
        </p:nvSpPr>
        <p:spPr>
          <a:xfrm>
            <a:off x="1122218" y="2284990"/>
            <a:ext cx="3713018" cy="4351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테이블 이름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book_info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 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|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제목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저자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출판사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</a:t>
            </a:r>
            <a:r>
              <a:rPr lang="en-US" altLang="ko-KR" b="1" dirty="0">
                <a:solidFill>
                  <a:schemeClr val="tx1"/>
                </a:solidFill>
              </a:rPr>
              <a:t>ISBN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표지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평점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누적 점수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평점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평가자 수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C78C77C-92E4-48D6-82D8-54805D0877AE}"/>
              </a:ext>
            </a:extLst>
          </p:cNvPr>
          <p:cNvSpPr/>
          <p:nvPr/>
        </p:nvSpPr>
        <p:spPr>
          <a:xfrm>
            <a:off x="5971309" y="2284990"/>
            <a:ext cx="3713018" cy="4351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테이블 이름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script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 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|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제목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저자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출판사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</a:t>
            </a:r>
            <a:r>
              <a:rPr lang="en-US" altLang="ko-KR" b="1" dirty="0">
                <a:solidFill>
                  <a:schemeClr val="tx1"/>
                </a:solidFill>
              </a:rPr>
              <a:t>ISBN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표지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</a:t>
            </a:r>
            <a:r>
              <a:rPr lang="ko-KR" altLang="en-US" b="1" dirty="0" err="1">
                <a:solidFill>
                  <a:schemeClr val="tx1"/>
                </a:solidFill>
              </a:rPr>
              <a:t>감상평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평점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개인 부여 점수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감상평</a:t>
            </a:r>
            <a:r>
              <a:rPr lang="ko-KR" altLang="en-US" b="1" dirty="0">
                <a:solidFill>
                  <a:schemeClr val="tx1"/>
                </a:solidFill>
              </a:rPr>
              <a:t> 작성 시각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감상평</a:t>
            </a:r>
            <a:r>
              <a:rPr lang="ko-KR" altLang="en-US" b="1" dirty="0">
                <a:solidFill>
                  <a:schemeClr val="tx1"/>
                </a:solidFill>
              </a:rPr>
              <a:t> 작성자 </a:t>
            </a:r>
            <a:r>
              <a:rPr lang="en-US" altLang="ko-KR" b="1" dirty="0">
                <a:solidFill>
                  <a:schemeClr val="tx1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82293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2E57-4A06-4652-880A-8C48623A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460EB-014A-4BF1-9011-061225A717AB}"/>
              </a:ext>
            </a:extLst>
          </p:cNvPr>
          <p:cNvSpPr/>
          <p:nvPr/>
        </p:nvSpPr>
        <p:spPr>
          <a:xfrm>
            <a:off x="8853054" y="1027906"/>
            <a:ext cx="3186545" cy="566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초기 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User id</a:t>
            </a:r>
            <a:r>
              <a:rPr lang="ko-KR" altLang="en-US" dirty="0">
                <a:solidFill>
                  <a:schemeClr val="tx1"/>
                </a:solidFill>
              </a:rPr>
              <a:t>를 입력한다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기능을 선택한다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작성 및 수정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작성 내역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자신이 원하는 책에 대한 정보를 입력한다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4. [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을 누른다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000B80-999B-4718-B916-A712D771B12F}"/>
              </a:ext>
            </a:extLst>
          </p:cNvPr>
          <p:cNvCxnSpPr/>
          <p:nvPr/>
        </p:nvCxnSpPr>
        <p:spPr>
          <a:xfrm flipH="1" flipV="1">
            <a:off x="4100945" y="3016251"/>
            <a:ext cx="858982" cy="850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5643496-6A79-4568-B6CF-17B7B0EAF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769641"/>
            <a:ext cx="8630753" cy="4351338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940A1F-A0EF-44AA-9BF5-83F1FA21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70" y="3087149"/>
            <a:ext cx="2981325" cy="29432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9476B3-F940-43CA-AF97-5CAC5E910C37}"/>
              </a:ext>
            </a:extLst>
          </p:cNvPr>
          <p:cNvCxnSpPr>
            <a:cxnSpLocks/>
          </p:cNvCxnSpPr>
          <p:nvPr/>
        </p:nvCxnSpPr>
        <p:spPr>
          <a:xfrm flipH="1" flipV="1">
            <a:off x="4031046" y="3087150"/>
            <a:ext cx="862524" cy="562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3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2E57-4A06-4652-880A-8C48623A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460EB-014A-4BF1-9011-061225A717AB}"/>
              </a:ext>
            </a:extLst>
          </p:cNvPr>
          <p:cNvSpPr/>
          <p:nvPr/>
        </p:nvSpPr>
        <p:spPr>
          <a:xfrm>
            <a:off x="8853054" y="1027906"/>
            <a:ext cx="3186545" cy="566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작성 및 수정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기능 선택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정보를 토대로 도서를 검색하고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해당하는 검색 결과를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(ex. </a:t>
            </a:r>
            <a:r>
              <a:rPr lang="ko-KR" altLang="en-US" dirty="0">
                <a:solidFill>
                  <a:schemeClr val="tx1"/>
                </a:solidFill>
              </a:rPr>
              <a:t>책 표지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출판사</a:t>
            </a:r>
            <a:r>
              <a:rPr lang="en-US" altLang="ko-KR" dirty="0">
                <a:solidFill>
                  <a:schemeClr val="tx1"/>
                </a:solidFill>
              </a:rPr>
              <a:t>, ISBN, </a:t>
            </a:r>
            <a:r>
              <a:rPr lang="ko-KR" altLang="en-US" dirty="0">
                <a:solidFill>
                  <a:schemeClr val="tx1"/>
                </a:solidFill>
              </a:rPr>
              <a:t>사람들이 평가한 점수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이전에 작성했던 감상문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책에 대한 개인의 감상과 평점을 기록한다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3. [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을 눌러 이를 데이터베이스에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130D037B-5576-4E78-A85E-D57559E3C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768132"/>
            <a:ext cx="8621846" cy="4351338"/>
          </a:xfrm>
        </p:spPr>
      </p:pic>
    </p:spTree>
    <p:extLst>
      <p:ext uri="{BB962C8B-B14F-4D97-AF65-F5344CB8AC3E}">
        <p14:creationId xmlns:p14="http://schemas.microsoft.com/office/powerpoint/2010/main" val="319210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2E57-4A06-4652-880A-8C48623A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460EB-014A-4BF1-9011-061225A717AB}"/>
              </a:ext>
            </a:extLst>
          </p:cNvPr>
          <p:cNvSpPr/>
          <p:nvPr/>
        </p:nvSpPr>
        <p:spPr>
          <a:xfrm>
            <a:off x="8853054" y="1027906"/>
            <a:ext cx="3186545" cy="566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작성 및 수정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기능 선택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정보를 토대로 도서를 검색하고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해당하는 검색 결과를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(ex. </a:t>
            </a:r>
            <a:r>
              <a:rPr lang="ko-KR" altLang="en-US" dirty="0">
                <a:solidFill>
                  <a:schemeClr val="tx1"/>
                </a:solidFill>
              </a:rPr>
              <a:t>책 표지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출판사</a:t>
            </a:r>
            <a:r>
              <a:rPr lang="en-US" altLang="ko-KR" dirty="0">
                <a:solidFill>
                  <a:schemeClr val="tx1"/>
                </a:solidFill>
              </a:rPr>
              <a:t>, ISBN, </a:t>
            </a:r>
            <a:r>
              <a:rPr lang="ko-KR" altLang="en-US" dirty="0">
                <a:solidFill>
                  <a:schemeClr val="tx1"/>
                </a:solidFill>
              </a:rPr>
              <a:t>사람들이 평가한 점수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이전에 작성했던 감상문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책에 대한 개인의 감상과 평점을 기록한다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3. [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을 눌러 이를 데이터베이스에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6BB26D5-6FEB-4A0F-899C-0861AEFC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749411"/>
            <a:ext cx="8639678" cy="435133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DF6F0A-3036-42B1-856A-41E714CC15DF}"/>
              </a:ext>
            </a:extLst>
          </p:cNvPr>
          <p:cNvSpPr/>
          <p:nvPr/>
        </p:nvSpPr>
        <p:spPr>
          <a:xfrm>
            <a:off x="2496851" y="3288484"/>
            <a:ext cx="3540154" cy="2508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평점과 감상평을 작성</a:t>
            </a:r>
          </a:p>
        </p:txBody>
      </p:sp>
    </p:spTree>
    <p:extLst>
      <p:ext uri="{BB962C8B-B14F-4D97-AF65-F5344CB8AC3E}">
        <p14:creationId xmlns:p14="http://schemas.microsoft.com/office/powerpoint/2010/main" val="423110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587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독후감 덕후</vt:lpstr>
      <vt:lpstr>목차</vt:lpstr>
      <vt:lpstr>프로젝트 개요</vt:lpstr>
      <vt:lpstr>프로젝트 개요</vt:lpstr>
      <vt:lpstr>프로젝트 구성</vt:lpstr>
      <vt:lpstr>프로젝트 구성</vt:lpstr>
      <vt:lpstr>프로젝트 결과</vt:lpstr>
      <vt:lpstr>프로젝트 결과</vt:lpstr>
      <vt:lpstr>프로젝트 결과</vt:lpstr>
      <vt:lpstr>프로젝트 결과</vt:lpstr>
      <vt:lpstr>프로젝트 결과</vt:lpstr>
      <vt:lpstr>프로젝트 결과</vt:lpstr>
      <vt:lpstr>프로젝트 결과</vt:lpstr>
      <vt:lpstr>프로젝트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독후감 덕후</dc:title>
  <dc:creator>전범준</dc:creator>
  <cp:lastModifiedBy>전범준</cp:lastModifiedBy>
  <cp:revision>11</cp:revision>
  <dcterms:created xsi:type="dcterms:W3CDTF">2020-12-23T21:19:34Z</dcterms:created>
  <dcterms:modified xsi:type="dcterms:W3CDTF">2021-07-05T19:29:12Z</dcterms:modified>
</cp:coreProperties>
</file>