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0" y="205314"/>
            <a:ext cx="9144000" cy="178541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by</a:t>
            </a:r>
          </a:p>
          <a:p>
            <a:pPr algn="ctr"/>
            <a:r>
              <a:rPr lang="en-US" sz="2800" dirty="0"/>
              <a:t>Varadharajan sir</a:t>
            </a: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 txBox="1">
            <a:spLocks/>
          </p:cNvSpPr>
          <p:nvPr/>
        </p:nvSpPr>
        <p:spPr>
          <a:xfrm>
            <a:off x="1775520" y="837004"/>
            <a:ext cx="9144000" cy="1605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 Shop Inventory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-59704" y="2520953"/>
            <a:ext cx="11737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Team Leader :  Vaishnavi Chavan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A8B2C-9442-0977-9AE7-E760B551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3429000"/>
            <a:ext cx="9243861" cy="158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EE687-D262-57F3-4DCD-91CE0CBA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48" y="4973753"/>
            <a:ext cx="925910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85453"/>
              </p:ext>
            </p:extLst>
          </p:nvPr>
        </p:nvGraphicFramePr>
        <p:xfrm>
          <a:off x="2032000" y="2132856"/>
          <a:ext cx="8127999" cy="3528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Expected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/ create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create new account and login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Product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able to admin new product and user is able to see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both are able to see status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9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add product  to cart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virtual assistants: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website with virtual assistants like Google Assistant or Amazon Alexa, enabling customers to easily place orders through voice commands.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customer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Offering live chat support and personalized customer service to ensure customer satisfaction and resolve any issues that may arise.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Tracker : Integrating gps tracking system of order tracking.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era Cloth Shop Inventory System is useful for peoples. They can find all types of cloths at one place.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in such a way that it is easy to use/ handle for new users.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user-friendly. Anyone can use project no need to having any technical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 Shop Inventory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cart/ Order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Module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Details 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768"/>
            <a:ext cx="11089232" cy="480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is bridge the gap between shopping and buying, so having           the cart is extremely important on your website.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 details are useful to user if any product they want to buy later they can add that product to cart.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useful for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just">
              <a:lnSpc>
                <a:spcPct val="10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Order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-This module stores the information regarding order to both user and admin.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Details Of user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Status of order (placed, delivered)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Amount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1.Admin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2.User</a:t>
            </a:r>
          </a:p>
        </p:txBody>
      </p:sp>
    </p:spTree>
    <p:extLst>
      <p:ext uri="{BB962C8B-B14F-4D97-AF65-F5344CB8AC3E}">
        <p14:creationId xmlns:p14="http://schemas.microsoft.com/office/powerpoint/2010/main" val="26633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06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cart if user want to buy any product we need complete payment procedure to place order.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 supports various types of payments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debit card, scanner , Gpay ,…,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only for user.</a:t>
            </a:r>
          </a:p>
        </p:txBody>
      </p:sp>
    </p:spTree>
    <p:extLst>
      <p:ext uri="{BB962C8B-B14F-4D97-AF65-F5344CB8AC3E}">
        <p14:creationId xmlns:p14="http://schemas.microsoft.com/office/powerpoint/2010/main" val="5316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28800"/>
            <a:ext cx="7848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Dependencies issue</a:t>
            </a:r>
          </a:p>
          <a:p>
            <a:r>
              <a:rPr lang="en-US" dirty="0"/>
              <a:t>2) While creating angular project changes not reflecting in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Cloth Shop Inventory System</vt:lpstr>
      <vt:lpstr>Module 1: Cart Details  </vt:lpstr>
      <vt:lpstr>Module 2: Order Details</vt:lpstr>
      <vt:lpstr>Module 3: Payment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MAYUR BABAR</cp:lastModifiedBy>
  <cp:revision>25</cp:revision>
  <dcterms:modified xsi:type="dcterms:W3CDTF">2023-05-09T02:19:10Z</dcterms:modified>
</cp:coreProperties>
</file>