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Trust Aware Recommendation Systems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Thanks!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Student Info</a:t>
            </a:r>
            <a:r>
              <a:rPr lang="en" sz="1400"/>
              <a:t>: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P. Rishith Reddy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201401159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rishith.reddy@students.iiit.ac.in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</a:p>
        </p:txBody>
      </p:sp>
      <p:pic>
        <p:nvPicPr>
          <p:cNvPr descr="Black and white upward shot of Golden Gate Bridge" id="121" name="Shape 121"/>
          <p:cNvPicPr preferRelativeResize="0"/>
          <p:nvPr/>
        </p:nvPicPr>
        <p:blipFill rotWithShape="1">
          <a:blip r:embed="rId3">
            <a:alphaModFix/>
          </a:blip>
          <a:srcRect b="0" l="19071" r="4853" t="9"/>
          <a:stretch/>
        </p:blipFill>
        <p:spPr>
          <a:xfrm>
            <a:off x="3274675" y="0"/>
            <a:ext cx="5869324" cy="514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Recommendation Systems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Solution to information overload problem.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Try to find items such as books or movies that match best with users’ preferences.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Based on the </a:t>
            </a:r>
            <a:r>
              <a:rPr lang="en"/>
              <a:t>approaches</a:t>
            </a:r>
            <a:r>
              <a:rPr lang="en"/>
              <a:t> recommendation systems can be classified into two major groups: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Content-based Recommendation.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Collaborative Filtering.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They Work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508800" y="1854975"/>
            <a:ext cx="82221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Content-based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Use Items’ features and characteristics to rank the items based on the user’s preferences.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Collaborative Filtering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Rely on user’s past behavior e.g., purchases or ratings, to find similar users or items and utilize this information in order to find items of interest to the user.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77000" y="2245650"/>
            <a:ext cx="2182500" cy="652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Problems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3670225" y="370200"/>
            <a:ext cx="5277300" cy="46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Cold Start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 situation where the algorithm’s effectiveness is very low because items’      (or users’) vector do not have enough rated items to find vectors similar to them.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Attacks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Designed to drive recommender system to act in a way that the attacker wishes.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Either recommend some desired items or prevent recommendation of other items.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Set of attack profiles each containing biased rating data associated with fictitious user.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60950" y="2065350"/>
            <a:ext cx="8224800" cy="1753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Trust Aware Recommendation Systems</a:t>
            </a:r>
          </a:p>
        </p:txBody>
      </p:sp>
      <p:sp>
        <p:nvSpPr>
          <p:cNvPr id="91" name="Shape 91"/>
          <p:cNvSpPr txBox="1"/>
          <p:nvPr>
            <p:ph type="title"/>
          </p:nvPr>
        </p:nvSpPr>
        <p:spPr>
          <a:xfrm>
            <a:off x="459600" y="515525"/>
            <a:ext cx="8224800" cy="1753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Solution: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130925" y="1069050"/>
            <a:ext cx="4168500" cy="3005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Users are influenced by their trustworthy </a:t>
            </a:r>
            <a:r>
              <a:rPr lang="en" sz="3000"/>
              <a:t>friends</a:t>
            </a:r>
            <a:r>
              <a:rPr lang="en" sz="3000"/>
              <a:t>, and are more likely to accept recommendations </a:t>
            </a:r>
            <a:r>
              <a:rPr lang="en" sz="3000"/>
              <a:t>made</a:t>
            </a:r>
            <a:r>
              <a:rPr lang="en" sz="3000"/>
              <a:t> by them.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9675" y="1071550"/>
            <a:ext cx="3000375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471900" y="2219100"/>
            <a:ext cx="8222100" cy="23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Trust-aware recommender systems employ trust information to enhance recommender systems.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Merging trust information and recommender systems can improve the accuracy of the recommender system as well as users’ experience.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They are also capable of handling some challenges of classical recommender systems such as cold-start and responding to attacks.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Deliverables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460950" y="2306400"/>
            <a:ext cx="8222100" cy="23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Implement some of the state-of-the-art trust aware recommendation systems and improve them thereafter.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512850" y="182300"/>
            <a:ext cx="8118300" cy="44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br>
              <a:rPr lang="en"/>
            </a:b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Co-factorization Methods: </a:t>
            </a:r>
            <a:b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SoRec: social recommendation using probabilistic matrix factorization. In Proceeding of the 17th ACM Conference on Information and Knowledge Management , pages 931–940. ACM, 2008. DOI: 10.1145/1458082.1458205.</a:t>
            </a:r>
            <a:b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LOCABAL: Exploiting local and global social context for recommendation. In Proceedings of the Twenty-Third International Joint Conference on Artificial Intelligence , pages 2712–2718. AAAI Press, 2013.</a:t>
            </a:r>
            <a:b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Ensemble Methods:</a:t>
            </a:r>
            <a:b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STE: Learning to recommend with social trust ensemble. In</a:t>
            </a:r>
            <a:b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Proceedings of the 32nd International ACM SIGIR Conference on Research and Development in Information Retrieval , pages 203–210. ACM, 2009. DOI: 10.1145/1571941.1571978.</a:t>
            </a:r>
            <a:b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Regularization Methods:</a:t>
            </a:r>
            <a:b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SocialMF: A matrix factorization technique with trust propagation for recommendation in social networks. In Proceedings of the Fourth ACM Conference on Recommender Systems , pages 135–142. ACM, 2010. DOI: 10.1145/1864708.1864736nd responding to attacks.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