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4FE5A-63D4-8E77-5DBF-A480BD2AA3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5C57A3-699D-5E9B-3B9F-80FA2084D7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5413D9-0093-1B8F-9ED4-E2AE2FA031E3}"/>
              </a:ext>
            </a:extLst>
          </p:cNvPr>
          <p:cNvSpPr>
            <a:spLocks noGrp="1"/>
          </p:cNvSpPr>
          <p:nvPr>
            <p:ph type="dt" sz="half" idx="10"/>
          </p:nvPr>
        </p:nvSpPr>
        <p:spPr/>
        <p:txBody>
          <a:bodyPr/>
          <a:lstStyle/>
          <a:p>
            <a:fld id="{C089212A-C608-4837-9593-74505D21DD4B}" type="datetimeFigureOut">
              <a:rPr lang="en-IN" smtClean="0"/>
              <a:t>05-05-2025</a:t>
            </a:fld>
            <a:endParaRPr lang="en-IN"/>
          </a:p>
        </p:txBody>
      </p:sp>
      <p:sp>
        <p:nvSpPr>
          <p:cNvPr id="5" name="Footer Placeholder 4">
            <a:extLst>
              <a:ext uri="{FF2B5EF4-FFF2-40B4-BE49-F238E27FC236}">
                <a16:creationId xmlns:a16="http://schemas.microsoft.com/office/drawing/2014/main" id="{4D45A175-15DC-BEA4-0CF7-D318BF46BB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191614-ADBC-615C-8C83-91166A0B15D2}"/>
              </a:ext>
            </a:extLst>
          </p:cNvPr>
          <p:cNvSpPr>
            <a:spLocks noGrp="1"/>
          </p:cNvSpPr>
          <p:nvPr>
            <p:ph type="sldNum" sz="quarter" idx="12"/>
          </p:nvPr>
        </p:nvSpPr>
        <p:spPr/>
        <p:txBody>
          <a:bodyPr/>
          <a:lstStyle/>
          <a:p>
            <a:fld id="{56263272-AAAE-4A77-A8FE-8D99B82B4CD7}" type="slidenum">
              <a:rPr lang="en-IN" smtClean="0"/>
              <a:t>‹#›</a:t>
            </a:fld>
            <a:endParaRPr lang="en-IN"/>
          </a:p>
        </p:txBody>
      </p:sp>
    </p:spTree>
    <p:extLst>
      <p:ext uri="{BB962C8B-B14F-4D97-AF65-F5344CB8AC3E}">
        <p14:creationId xmlns:p14="http://schemas.microsoft.com/office/powerpoint/2010/main" val="4281658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78D61-D9F2-F95D-C2B9-02670E69C3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8BD6EA-F5EC-7DE7-DF8B-05ED90F63D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0F2FC-A578-DBB2-25D5-A26C36900E08}"/>
              </a:ext>
            </a:extLst>
          </p:cNvPr>
          <p:cNvSpPr>
            <a:spLocks noGrp="1"/>
          </p:cNvSpPr>
          <p:nvPr>
            <p:ph type="dt" sz="half" idx="10"/>
          </p:nvPr>
        </p:nvSpPr>
        <p:spPr/>
        <p:txBody>
          <a:bodyPr/>
          <a:lstStyle/>
          <a:p>
            <a:fld id="{C089212A-C608-4837-9593-74505D21DD4B}" type="datetimeFigureOut">
              <a:rPr lang="en-IN" smtClean="0"/>
              <a:t>05-05-2025</a:t>
            </a:fld>
            <a:endParaRPr lang="en-IN"/>
          </a:p>
        </p:txBody>
      </p:sp>
      <p:sp>
        <p:nvSpPr>
          <p:cNvPr id="5" name="Footer Placeholder 4">
            <a:extLst>
              <a:ext uri="{FF2B5EF4-FFF2-40B4-BE49-F238E27FC236}">
                <a16:creationId xmlns:a16="http://schemas.microsoft.com/office/drawing/2014/main" id="{D951D404-D706-2ABA-D236-89E63409F3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D2BD9C-CD6E-D061-1538-A81005122D45}"/>
              </a:ext>
            </a:extLst>
          </p:cNvPr>
          <p:cNvSpPr>
            <a:spLocks noGrp="1"/>
          </p:cNvSpPr>
          <p:nvPr>
            <p:ph type="sldNum" sz="quarter" idx="12"/>
          </p:nvPr>
        </p:nvSpPr>
        <p:spPr/>
        <p:txBody>
          <a:bodyPr/>
          <a:lstStyle/>
          <a:p>
            <a:fld id="{56263272-AAAE-4A77-A8FE-8D99B82B4CD7}" type="slidenum">
              <a:rPr lang="en-IN" smtClean="0"/>
              <a:t>‹#›</a:t>
            </a:fld>
            <a:endParaRPr lang="en-IN"/>
          </a:p>
        </p:txBody>
      </p:sp>
    </p:spTree>
    <p:extLst>
      <p:ext uri="{BB962C8B-B14F-4D97-AF65-F5344CB8AC3E}">
        <p14:creationId xmlns:p14="http://schemas.microsoft.com/office/powerpoint/2010/main" val="503472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5D36A-A8D8-9642-DECD-B7EBDCCECB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3E195D-4E30-4E97-B261-E90DA42158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C09F1A-68B5-9CAC-A099-27064FB6C754}"/>
              </a:ext>
            </a:extLst>
          </p:cNvPr>
          <p:cNvSpPr>
            <a:spLocks noGrp="1"/>
          </p:cNvSpPr>
          <p:nvPr>
            <p:ph type="dt" sz="half" idx="10"/>
          </p:nvPr>
        </p:nvSpPr>
        <p:spPr/>
        <p:txBody>
          <a:bodyPr/>
          <a:lstStyle/>
          <a:p>
            <a:fld id="{C089212A-C608-4837-9593-74505D21DD4B}" type="datetimeFigureOut">
              <a:rPr lang="en-IN" smtClean="0"/>
              <a:t>05-05-2025</a:t>
            </a:fld>
            <a:endParaRPr lang="en-IN"/>
          </a:p>
        </p:txBody>
      </p:sp>
      <p:sp>
        <p:nvSpPr>
          <p:cNvPr id="5" name="Footer Placeholder 4">
            <a:extLst>
              <a:ext uri="{FF2B5EF4-FFF2-40B4-BE49-F238E27FC236}">
                <a16:creationId xmlns:a16="http://schemas.microsoft.com/office/drawing/2014/main" id="{94763C9F-4277-83C4-14DF-CF5396FD56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5A779B-1FB1-E9A1-8216-6AE7116E6410}"/>
              </a:ext>
            </a:extLst>
          </p:cNvPr>
          <p:cNvSpPr>
            <a:spLocks noGrp="1"/>
          </p:cNvSpPr>
          <p:nvPr>
            <p:ph type="sldNum" sz="quarter" idx="12"/>
          </p:nvPr>
        </p:nvSpPr>
        <p:spPr/>
        <p:txBody>
          <a:bodyPr/>
          <a:lstStyle/>
          <a:p>
            <a:fld id="{56263272-AAAE-4A77-A8FE-8D99B82B4CD7}" type="slidenum">
              <a:rPr lang="en-IN" smtClean="0"/>
              <a:t>‹#›</a:t>
            </a:fld>
            <a:endParaRPr lang="en-IN"/>
          </a:p>
        </p:txBody>
      </p:sp>
    </p:spTree>
    <p:extLst>
      <p:ext uri="{BB962C8B-B14F-4D97-AF65-F5344CB8AC3E}">
        <p14:creationId xmlns:p14="http://schemas.microsoft.com/office/powerpoint/2010/main" val="178000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87C5B-FA66-E324-CE6C-09FB1D6803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28FDCDF-E4A0-6C9F-7918-E731F0B0BA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EEA9C1-F605-3E3B-7CEE-94BC67D0435C}"/>
              </a:ext>
            </a:extLst>
          </p:cNvPr>
          <p:cNvSpPr>
            <a:spLocks noGrp="1"/>
          </p:cNvSpPr>
          <p:nvPr>
            <p:ph type="dt" sz="half" idx="10"/>
          </p:nvPr>
        </p:nvSpPr>
        <p:spPr/>
        <p:txBody>
          <a:bodyPr/>
          <a:lstStyle/>
          <a:p>
            <a:fld id="{C089212A-C608-4837-9593-74505D21DD4B}" type="datetimeFigureOut">
              <a:rPr lang="en-IN" smtClean="0"/>
              <a:t>05-05-2025</a:t>
            </a:fld>
            <a:endParaRPr lang="en-IN"/>
          </a:p>
        </p:txBody>
      </p:sp>
      <p:sp>
        <p:nvSpPr>
          <p:cNvPr id="5" name="Footer Placeholder 4">
            <a:extLst>
              <a:ext uri="{FF2B5EF4-FFF2-40B4-BE49-F238E27FC236}">
                <a16:creationId xmlns:a16="http://schemas.microsoft.com/office/drawing/2014/main" id="{9EDFB4A1-029F-5187-3B95-FEA3CF4073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380B4-50DD-D116-0AE5-B05E516DD932}"/>
              </a:ext>
            </a:extLst>
          </p:cNvPr>
          <p:cNvSpPr>
            <a:spLocks noGrp="1"/>
          </p:cNvSpPr>
          <p:nvPr>
            <p:ph type="sldNum" sz="quarter" idx="12"/>
          </p:nvPr>
        </p:nvSpPr>
        <p:spPr/>
        <p:txBody>
          <a:bodyPr/>
          <a:lstStyle/>
          <a:p>
            <a:fld id="{56263272-AAAE-4A77-A8FE-8D99B82B4CD7}" type="slidenum">
              <a:rPr lang="en-IN" smtClean="0"/>
              <a:t>‹#›</a:t>
            </a:fld>
            <a:endParaRPr lang="en-IN"/>
          </a:p>
        </p:txBody>
      </p:sp>
    </p:spTree>
    <p:extLst>
      <p:ext uri="{BB962C8B-B14F-4D97-AF65-F5344CB8AC3E}">
        <p14:creationId xmlns:p14="http://schemas.microsoft.com/office/powerpoint/2010/main" val="2284959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B8169-FF4C-15F4-34DE-F65C34B29A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8BF53A0-EF27-58A6-C8F3-9274BDBEE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A27D36-D67D-2F5F-90B0-91C293E1D856}"/>
              </a:ext>
            </a:extLst>
          </p:cNvPr>
          <p:cNvSpPr>
            <a:spLocks noGrp="1"/>
          </p:cNvSpPr>
          <p:nvPr>
            <p:ph type="dt" sz="half" idx="10"/>
          </p:nvPr>
        </p:nvSpPr>
        <p:spPr/>
        <p:txBody>
          <a:bodyPr/>
          <a:lstStyle/>
          <a:p>
            <a:fld id="{C089212A-C608-4837-9593-74505D21DD4B}" type="datetimeFigureOut">
              <a:rPr lang="en-IN" smtClean="0"/>
              <a:t>05-05-2025</a:t>
            </a:fld>
            <a:endParaRPr lang="en-IN"/>
          </a:p>
        </p:txBody>
      </p:sp>
      <p:sp>
        <p:nvSpPr>
          <p:cNvPr id="5" name="Footer Placeholder 4">
            <a:extLst>
              <a:ext uri="{FF2B5EF4-FFF2-40B4-BE49-F238E27FC236}">
                <a16:creationId xmlns:a16="http://schemas.microsoft.com/office/drawing/2014/main" id="{A7DAD928-8565-218E-83D0-92D59F0028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0170F4-F612-0BAF-EC96-A5BF0293996B}"/>
              </a:ext>
            </a:extLst>
          </p:cNvPr>
          <p:cNvSpPr>
            <a:spLocks noGrp="1"/>
          </p:cNvSpPr>
          <p:nvPr>
            <p:ph type="sldNum" sz="quarter" idx="12"/>
          </p:nvPr>
        </p:nvSpPr>
        <p:spPr/>
        <p:txBody>
          <a:bodyPr/>
          <a:lstStyle/>
          <a:p>
            <a:fld id="{56263272-AAAE-4A77-A8FE-8D99B82B4CD7}" type="slidenum">
              <a:rPr lang="en-IN" smtClean="0"/>
              <a:t>‹#›</a:t>
            </a:fld>
            <a:endParaRPr lang="en-IN"/>
          </a:p>
        </p:txBody>
      </p:sp>
    </p:spTree>
    <p:extLst>
      <p:ext uri="{BB962C8B-B14F-4D97-AF65-F5344CB8AC3E}">
        <p14:creationId xmlns:p14="http://schemas.microsoft.com/office/powerpoint/2010/main" val="237243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C5BD-DF96-37FE-C16E-893EF78E9A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19B6AF-D1EE-C16E-92AD-8E079E5B57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B2DE24E-6E48-E9F9-3CE2-3C026BBEEE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CA15CD-1274-3D04-8608-72F8C526E25E}"/>
              </a:ext>
            </a:extLst>
          </p:cNvPr>
          <p:cNvSpPr>
            <a:spLocks noGrp="1"/>
          </p:cNvSpPr>
          <p:nvPr>
            <p:ph type="dt" sz="half" idx="10"/>
          </p:nvPr>
        </p:nvSpPr>
        <p:spPr/>
        <p:txBody>
          <a:bodyPr/>
          <a:lstStyle/>
          <a:p>
            <a:fld id="{C089212A-C608-4837-9593-74505D21DD4B}" type="datetimeFigureOut">
              <a:rPr lang="en-IN" smtClean="0"/>
              <a:t>05-05-2025</a:t>
            </a:fld>
            <a:endParaRPr lang="en-IN"/>
          </a:p>
        </p:txBody>
      </p:sp>
      <p:sp>
        <p:nvSpPr>
          <p:cNvPr id="6" name="Footer Placeholder 5">
            <a:extLst>
              <a:ext uri="{FF2B5EF4-FFF2-40B4-BE49-F238E27FC236}">
                <a16:creationId xmlns:a16="http://schemas.microsoft.com/office/drawing/2014/main" id="{B05B29A9-FAC8-5A9C-A2EA-A10DE1A97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11ACC5-FC93-3818-A8EF-859871271DF3}"/>
              </a:ext>
            </a:extLst>
          </p:cNvPr>
          <p:cNvSpPr>
            <a:spLocks noGrp="1"/>
          </p:cNvSpPr>
          <p:nvPr>
            <p:ph type="sldNum" sz="quarter" idx="12"/>
          </p:nvPr>
        </p:nvSpPr>
        <p:spPr/>
        <p:txBody>
          <a:bodyPr/>
          <a:lstStyle/>
          <a:p>
            <a:fld id="{56263272-AAAE-4A77-A8FE-8D99B82B4CD7}" type="slidenum">
              <a:rPr lang="en-IN" smtClean="0"/>
              <a:t>‹#›</a:t>
            </a:fld>
            <a:endParaRPr lang="en-IN"/>
          </a:p>
        </p:txBody>
      </p:sp>
    </p:spTree>
    <p:extLst>
      <p:ext uri="{BB962C8B-B14F-4D97-AF65-F5344CB8AC3E}">
        <p14:creationId xmlns:p14="http://schemas.microsoft.com/office/powerpoint/2010/main" val="3365185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C96EB-9130-0FA1-BC54-04E35B8961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4D9CCA-B5E1-CB72-841F-FBDFFBF99A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4A6D-3E07-DA4B-9DE4-B3A59FDB64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993727-417E-5D2C-D138-ABF964B40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AB30B0-ED7A-0384-F3F1-0F09B9991A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E69728-3645-F3C7-4D26-A1CD2D3E97DE}"/>
              </a:ext>
            </a:extLst>
          </p:cNvPr>
          <p:cNvSpPr>
            <a:spLocks noGrp="1"/>
          </p:cNvSpPr>
          <p:nvPr>
            <p:ph type="dt" sz="half" idx="10"/>
          </p:nvPr>
        </p:nvSpPr>
        <p:spPr/>
        <p:txBody>
          <a:bodyPr/>
          <a:lstStyle/>
          <a:p>
            <a:fld id="{C089212A-C608-4837-9593-74505D21DD4B}" type="datetimeFigureOut">
              <a:rPr lang="en-IN" smtClean="0"/>
              <a:t>05-05-2025</a:t>
            </a:fld>
            <a:endParaRPr lang="en-IN"/>
          </a:p>
        </p:txBody>
      </p:sp>
      <p:sp>
        <p:nvSpPr>
          <p:cNvPr id="8" name="Footer Placeholder 7">
            <a:extLst>
              <a:ext uri="{FF2B5EF4-FFF2-40B4-BE49-F238E27FC236}">
                <a16:creationId xmlns:a16="http://schemas.microsoft.com/office/drawing/2014/main" id="{73B65BB4-AEA9-822A-C20F-D440006CE5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D23126-ACFC-2967-2E2F-AE5958CCA9E0}"/>
              </a:ext>
            </a:extLst>
          </p:cNvPr>
          <p:cNvSpPr>
            <a:spLocks noGrp="1"/>
          </p:cNvSpPr>
          <p:nvPr>
            <p:ph type="sldNum" sz="quarter" idx="12"/>
          </p:nvPr>
        </p:nvSpPr>
        <p:spPr/>
        <p:txBody>
          <a:bodyPr/>
          <a:lstStyle/>
          <a:p>
            <a:fld id="{56263272-AAAE-4A77-A8FE-8D99B82B4CD7}" type="slidenum">
              <a:rPr lang="en-IN" smtClean="0"/>
              <a:t>‹#›</a:t>
            </a:fld>
            <a:endParaRPr lang="en-IN"/>
          </a:p>
        </p:txBody>
      </p:sp>
    </p:spTree>
    <p:extLst>
      <p:ext uri="{BB962C8B-B14F-4D97-AF65-F5344CB8AC3E}">
        <p14:creationId xmlns:p14="http://schemas.microsoft.com/office/powerpoint/2010/main" val="209486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6FBFE-49C3-23DB-344A-64348C23A9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78D98A-F563-89E7-78CD-16C31A7CBAE4}"/>
              </a:ext>
            </a:extLst>
          </p:cNvPr>
          <p:cNvSpPr>
            <a:spLocks noGrp="1"/>
          </p:cNvSpPr>
          <p:nvPr>
            <p:ph type="dt" sz="half" idx="10"/>
          </p:nvPr>
        </p:nvSpPr>
        <p:spPr/>
        <p:txBody>
          <a:bodyPr/>
          <a:lstStyle/>
          <a:p>
            <a:fld id="{C089212A-C608-4837-9593-74505D21DD4B}" type="datetimeFigureOut">
              <a:rPr lang="en-IN" smtClean="0"/>
              <a:t>05-05-2025</a:t>
            </a:fld>
            <a:endParaRPr lang="en-IN"/>
          </a:p>
        </p:txBody>
      </p:sp>
      <p:sp>
        <p:nvSpPr>
          <p:cNvPr id="4" name="Footer Placeholder 3">
            <a:extLst>
              <a:ext uri="{FF2B5EF4-FFF2-40B4-BE49-F238E27FC236}">
                <a16:creationId xmlns:a16="http://schemas.microsoft.com/office/drawing/2014/main" id="{4CBBE359-09CD-BC5F-C6CE-46E439E0A1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34DEE2-69E8-B94C-35E4-23BED006AAE6}"/>
              </a:ext>
            </a:extLst>
          </p:cNvPr>
          <p:cNvSpPr>
            <a:spLocks noGrp="1"/>
          </p:cNvSpPr>
          <p:nvPr>
            <p:ph type="sldNum" sz="quarter" idx="12"/>
          </p:nvPr>
        </p:nvSpPr>
        <p:spPr/>
        <p:txBody>
          <a:bodyPr/>
          <a:lstStyle/>
          <a:p>
            <a:fld id="{56263272-AAAE-4A77-A8FE-8D99B82B4CD7}" type="slidenum">
              <a:rPr lang="en-IN" smtClean="0"/>
              <a:t>‹#›</a:t>
            </a:fld>
            <a:endParaRPr lang="en-IN"/>
          </a:p>
        </p:txBody>
      </p:sp>
    </p:spTree>
    <p:extLst>
      <p:ext uri="{BB962C8B-B14F-4D97-AF65-F5344CB8AC3E}">
        <p14:creationId xmlns:p14="http://schemas.microsoft.com/office/powerpoint/2010/main" val="1747753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880D30-D019-4C7F-68EF-0FAA38688462}"/>
              </a:ext>
            </a:extLst>
          </p:cNvPr>
          <p:cNvSpPr>
            <a:spLocks noGrp="1"/>
          </p:cNvSpPr>
          <p:nvPr>
            <p:ph type="dt" sz="half" idx="10"/>
          </p:nvPr>
        </p:nvSpPr>
        <p:spPr/>
        <p:txBody>
          <a:bodyPr/>
          <a:lstStyle/>
          <a:p>
            <a:fld id="{C089212A-C608-4837-9593-74505D21DD4B}" type="datetimeFigureOut">
              <a:rPr lang="en-IN" smtClean="0"/>
              <a:t>05-05-2025</a:t>
            </a:fld>
            <a:endParaRPr lang="en-IN"/>
          </a:p>
        </p:txBody>
      </p:sp>
      <p:sp>
        <p:nvSpPr>
          <p:cNvPr id="3" name="Footer Placeholder 2">
            <a:extLst>
              <a:ext uri="{FF2B5EF4-FFF2-40B4-BE49-F238E27FC236}">
                <a16:creationId xmlns:a16="http://schemas.microsoft.com/office/drawing/2014/main" id="{6E862F67-B0EE-334E-94D5-3733A9EE7B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73495A-5CA3-3397-F25A-59993B853729}"/>
              </a:ext>
            </a:extLst>
          </p:cNvPr>
          <p:cNvSpPr>
            <a:spLocks noGrp="1"/>
          </p:cNvSpPr>
          <p:nvPr>
            <p:ph type="sldNum" sz="quarter" idx="12"/>
          </p:nvPr>
        </p:nvSpPr>
        <p:spPr/>
        <p:txBody>
          <a:bodyPr/>
          <a:lstStyle/>
          <a:p>
            <a:fld id="{56263272-AAAE-4A77-A8FE-8D99B82B4CD7}" type="slidenum">
              <a:rPr lang="en-IN" smtClean="0"/>
              <a:t>‹#›</a:t>
            </a:fld>
            <a:endParaRPr lang="en-IN"/>
          </a:p>
        </p:txBody>
      </p:sp>
    </p:spTree>
    <p:extLst>
      <p:ext uri="{BB962C8B-B14F-4D97-AF65-F5344CB8AC3E}">
        <p14:creationId xmlns:p14="http://schemas.microsoft.com/office/powerpoint/2010/main" val="4105603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E930-57B5-C6E1-A3B4-BB5245A47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E1E191-D1DF-003C-5F17-F12459F325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254C6B-A7F4-E680-FF05-D14EF145E3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BBFA72-C201-E02B-200B-8546EC3BAE55}"/>
              </a:ext>
            </a:extLst>
          </p:cNvPr>
          <p:cNvSpPr>
            <a:spLocks noGrp="1"/>
          </p:cNvSpPr>
          <p:nvPr>
            <p:ph type="dt" sz="half" idx="10"/>
          </p:nvPr>
        </p:nvSpPr>
        <p:spPr/>
        <p:txBody>
          <a:bodyPr/>
          <a:lstStyle/>
          <a:p>
            <a:fld id="{C089212A-C608-4837-9593-74505D21DD4B}" type="datetimeFigureOut">
              <a:rPr lang="en-IN" smtClean="0"/>
              <a:t>05-05-2025</a:t>
            </a:fld>
            <a:endParaRPr lang="en-IN"/>
          </a:p>
        </p:txBody>
      </p:sp>
      <p:sp>
        <p:nvSpPr>
          <p:cNvPr id="6" name="Footer Placeholder 5">
            <a:extLst>
              <a:ext uri="{FF2B5EF4-FFF2-40B4-BE49-F238E27FC236}">
                <a16:creationId xmlns:a16="http://schemas.microsoft.com/office/drawing/2014/main" id="{CB7BAA06-3D4C-89C9-9919-A191EAFCE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1AA2F5-CC72-F44A-0D05-DA8A627FE302}"/>
              </a:ext>
            </a:extLst>
          </p:cNvPr>
          <p:cNvSpPr>
            <a:spLocks noGrp="1"/>
          </p:cNvSpPr>
          <p:nvPr>
            <p:ph type="sldNum" sz="quarter" idx="12"/>
          </p:nvPr>
        </p:nvSpPr>
        <p:spPr/>
        <p:txBody>
          <a:bodyPr/>
          <a:lstStyle/>
          <a:p>
            <a:fld id="{56263272-AAAE-4A77-A8FE-8D99B82B4CD7}" type="slidenum">
              <a:rPr lang="en-IN" smtClean="0"/>
              <a:t>‹#›</a:t>
            </a:fld>
            <a:endParaRPr lang="en-IN"/>
          </a:p>
        </p:txBody>
      </p:sp>
    </p:spTree>
    <p:extLst>
      <p:ext uri="{BB962C8B-B14F-4D97-AF65-F5344CB8AC3E}">
        <p14:creationId xmlns:p14="http://schemas.microsoft.com/office/powerpoint/2010/main" val="1717651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0411D-287F-6A81-0DF8-26B13286F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587BE5F-9FCD-EBFD-4DB9-5B1141D1D7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3D7A13-86C2-0D90-82E1-CE9298DBA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74FC7C-1E70-CFE9-7CED-5447D09D0AEB}"/>
              </a:ext>
            </a:extLst>
          </p:cNvPr>
          <p:cNvSpPr>
            <a:spLocks noGrp="1"/>
          </p:cNvSpPr>
          <p:nvPr>
            <p:ph type="dt" sz="half" idx="10"/>
          </p:nvPr>
        </p:nvSpPr>
        <p:spPr/>
        <p:txBody>
          <a:bodyPr/>
          <a:lstStyle/>
          <a:p>
            <a:fld id="{C089212A-C608-4837-9593-74505D21DD4B}" type="datetimeFigureOut">
              <a:rPr lang="en-IN" smtClean="0"/>
              <a:t>05-05-2025</a:t>
            </a:fld>
            <a:endParaRPr lang="en-IN"/>
          </a:p>
        </p:txBody>
      </p:sp>
      <p:sp>
        <p:nvSpPr>
          <p:cNvPr id="6" name="Footer Placeholder 5">
            <a:extLst>
              <a:ext uri="{FF2B5EF4-FFF2-40B4-BE49-F238E27FC236}">
                <a16:creationId xmlns:a16="http://schemas.microsoft.com/office/drawing/2014/main" id="{395571E0-D142-D0D0-C2D0-A321D27FE9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26C51-6620-D55A-7575-364C106C317C}"/>
              </a:ext>
            </a:extLst>
          </p:cNvPr>
          <p:cNvSpPr>
            <a:spLocks noGrp="1"/>
          </p:cNvSpPr>
          <p:nvPr>
            <p:ph type="sldNum" sz="quarter" idx="12"/>
          </p:nvPr>
        </p:nvSpPr>
        <p:spPr/>
        <p:txBody>
          <a:bodyPr/>
          <a:lstStyle/>
          <a:p>
            <a:fld id="{56263272-AAAE-4A77-A8FE-8D99B82B4CD7}" type="slidenum">
              <a:rPr lang="en-IN" smtClean="0"/>
              <a:t>‹#›</a:t>
            </a:fld>
            <a:endParaRPr lang="en-IN"/>
          </a:p>
        </p:txBody>
      </p:sp>
    </p:spTree>
    <p:extLst>
      <p:ext uri="{BB962C8B-B14F-4D97-AF65-F5344CB8AC3E}">
        <p14:creationId xmlns:p14="http://schemas.microsoft.com/office/powerpoint/2010/main" val="2116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B82C21-0F8B-BECB-562F-4B14C731B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B1774F-8DF3-B0CD-9EEE-5B43D77562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0F2B2D-674D-369C-B01C-23EF976835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89212A-C608-4837-9593-74505D21DD4B}" type="datetimeFigureOut">
              <a:rPr lang="en-IN" smtClean="0"/>
              <a:t>05-05-2025</a:t>
            </a:fld>
            <a:endParaRPr lang="en-IN"/>
          </a:p>
        </p:txBody>
      </p:sp>
      <p:sp>
        <p:nvSpPr>
          <p:cNvPr id="5" name="Footer Placeholder 4">
            <a:extLst>
              <a:ext uri="{FF2B5EF4-FFF2-40B4-BE49-F238E27FC236}">
                <a16:creationId xmlns:a16="http://schemas.microsoft.com/office/drawing/2014/main" id="{1776E4A3-98DB-AEF6-BF97-3052B30538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51095F1-A841-332A-B80B-C4017D1681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263272-AAAE-4A77-A8FE-8D99B82B4CD7}" type="slidenum">
              <a:rPr lang="en-IN" smtClean="0"/>
              <a:t>‹#›</a:t>
            </a:fld>
            <a:endParaRPr lang="en-IN"/>
          </a:p>
        </p:txBody>
      </p:sp>
    </p:spTree>
    <p:extLst>
      <p:ext uri="{BB962C8B-B14F-4D97-AF65-F5344CB8AC3E}">
        <p14:creationId xmlns:p14="http://schemas.microsoft.com/office/powerpoint/2010/main" val="2050835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AF630-6FB5-1E69-1B5B-BA7B9A7A7909}"/>
              </a:ext>
            </a:extLst>
          </p:cNvPr>
          <p:cNvSpPr>
            <a:spLocks noGrp="1"/>
          </p:cNvSpPr>
          <p:nvPr>
            <p:ph type="ctrTitle"/>
          </p:nvPr>
        </p:nvSpPr>
        <p:spPr/>
        <p:txBody>
          <a:bodyPr/>
          <a:lstStyle/>
          <a:p>
            <a:r>
              <a:rPr lang="en-IN" dirty="0"/>
              <a:t> </a:t>
            </a:r>
          </a:p>
        </p:txBody>
      </p:sp>
      <p:sp>
        <p:nvSpPr>
          <p:cNvPr id="3" name="Subtitle 2">
            <a:extLst>
              <a:ext uri="{FF2B5EF4-FFF2-40B4-BE49-F238E27FC236}">
                <a16:creationId xmlns:a16="http://schemas.microsoft.com/office/drawing/2014/main" id="{98B2208C-6446-E9F7-64DA-1C483CE5AFE5}"/>
              </a:ext>
            </a:extLst>
          </p:cNvPr>
          <p:cNvSpPr>
            <a:spLocks noGrp="1"/>
          </p:cNvSpPr>
          <p:nvPr>
            <p:ph type="subTitle" idx="1"/>
          </p:nvPr>
        </p:nvSpPr>
        <p:spPr/>
        <p:txBody>
          <a:bodyPr/>
          <a:lstStyle/>
          <a:p>
            <a:r>
              <a:rPr lang="en-IN" dirty="0"/>
              <a:t> </a:t>
            </a:r>
          </a:p>
        </p:txBody>
      </p:sp>
      <p:pic>
        <p:nvPicPr>
          <p:cNvPr id="4" name="Picture 3">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4933" y="2001568"/>
            <a:ext cx="9279303" cy="2826314"/>
          </a:xfrm>
          <a:prstGeom prst="rect">
            <a:avLst/>
          </a:prstGeom>
        </p:spPr>
      </p:pic>
    </p:spTree>
    <p:extLst>
      <p:ext uri="{BB962C8B-B14F-4D97-AF65-F5344CB8AC3E}">
        <p14:creationId xmlns:p14="http://schemas.microsoft.com/office/powerpoint/2010/main" val="237000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3F089-6A85-00B4-58E7-173E86B6ED31}"/>
              </a:ext>
            </a:extLst>
          </p:cNvPr>
          <p:cNvSpPr>
            <a:spLocks noGrp="1"/>
          </p:cNvSpPr>
          <p:nvPr>
            <p:ph idx="1"/>
          </p:nvPr>
        </p:nvSpPr>
        <p:spPr>
          <a:xfrm>
            <a:off x="682752" y="728344"/>
            <a:ext cx="11268456" cy="5791327"/>
          </a:xfrm>
        </p:spPr>
        <p:txBody>
          <a:bodyPr>
            <a:normAutofit/>
          </a:bodyPr>
          <a:lstStyle/>
          <a:p>
            <a:pPr marL="0" indent="0">
              <a:buNone/>
            </a:pPr>
            <a:r>
              <a:rPr lang="en-US" dirty="0"/>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p>
          <a:p>
            <a:pPr marL="342900" indent="-342900">
              <a:buAutoNum type="arabicParenR"/>
            </a:pPr>
            <a:r>
              <a:rPr lang="en-US" dirty="0"/>
              <a:t>What is the most frequent genre of movies released on Netflix?</a:t>
            </a:r>
          </a:p>
          <a:p>
            <a:pPr marL="342900" indent="-342900">
              <a:buAutoNum type="arabicParenR"/>
            </a:pPr>
            <a:r>
              <a:rPr lang="en-US" dirty="0"/>
              <a:t>Which has highest votes in vote avg column?</a:t>
            </a:r>
          </a:p>
          <a:p>
            <a:pPr marL="342900" indent="-342900">
              <a:buAutoNum type="arabicParenR"/>
            </a:pPr>
            <a:r>
              <a:rPr lang="en-US" dirty="0"/>
              <a:t>What movie got the highest popularity? what's its genre?</a:t>
            </a:r>
          </a:p>
          <a:p>
            <a:pPr marL="342900" indent="-342900">
              <a:buFontTx/>
              <a:buAutoNum type="arabicParenR"/>
            </a:pPr>
            <a:r>
              <a:rPr lang="en-US" dirty="0"/>
              <a:t>What movie got the lowest popularity? what's its genre?</a:t>
            </a:r>
          </a:p>
          <a:p>
            <a:pPr marL="342900" indent="-342900">
              <a:buAutoNum type="arabicParenR"/>
            </a:pPr>
            <a:r>
              <a:rPr lang="en-US" dirty="0"/>
              <a:t>Which year has the most </a:t>
            </a:r>
            <a:r>
              <a:rPr lang="en-US" dirty="0" err="1"/>
              <a:t>filmmed</a:t>
            </a:r>
            <a:r>
              <a:rPr lang="en-US" dirty="0"/>
              <a:t> movies?</a:t>
            </a:r>
          </a:p>
          <a:p>
            <a:endParaRPr lang="en-IN" dirty="0"/>
          </a:p>
        </p:txBody>
      </p:sp>
    </p:spTree>
    <p:extLst>
      <p:ext uri="{BB962C8B-B14F-4D97-AF65-F5344CB8AC3E}">
        <p14:creationId xmlns:p14="http://schemas.microsoft.com/office/powerpoint/2010/main" val="3931543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121</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 GUPTA</dc:creator>
  <cp:lastModifiedBy>ROHIT GUPTA</cp:lastModifiedBy>
  <cp:revision>2</cp:revision>
  <dcterms:created xsi:type="dcterms:W3CDTF">2025-05-05T09:23:18Z</dcterms:created>
  <dcterms:modified xsi:type="dcterms:W3CDTF">2025-05-05T09:27:08Z</dcterms:modified>
</cp:coreProperties>
</file>