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1"/>
  </p:normalViewPr>
  <p:slideViewPr>
    <p:cSldViewPr snapToGrid="0" snapToObjects="1">
      <p:cViewPr>
        <p:scale>
          <a:sx n="70" d="100"/>
          <a:sy n="70" d="100"/>
        </p:scale>
        <p:origin x="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C77C-AAFF-B543-BD6B-A96F6817F91A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523C-4997-1341-B05E-C9F36D40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“broadly applicable”: advanced web frameworks such as Django, web based applications such as Dropbox, desktop applications such 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118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07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6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1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vcnet/python/blob/master/Lesson1/walkthrough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BFEA-D804-6D47-BBB4-5E163F5D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16566"/>
            <a:ext cx="8361229" cy="328283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Lesson 1: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8C59-3DDA-AD4C-9A50-58897536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53427"/>
            <a:ext cx="6831673" cy="1086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Ashley B. Cohen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92" y="614082"/>
            <a:ext cx="8123816" cy="765715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basic examples of a text editor, a user interface to write plain text and save .txt files, are TextEdit (Mac) and Notebook (Windows). </a:t>
            </a:r>
          </a:p>
          <a:p>
            <a:endParaRPr lang="en-US" sz="2400" dirty="0"/>
          </a:p>
          <a:p>
            <a:r>
              <a:rPr lang="en-US" sz="2400" dirty="0"/>
              <a:t>Microsoft word or other text editors with formatting are a no-no! The code behind the program that formats the text interferes with your code.</a:t>
            </a:r>
          </a:p>
          <a:p>
            <a:endParaRPr lang="en-US" sz="2400" dirty="0"/>
          </a:p>
          <a:p>
            <a:r>
              <a:rPr lang="en-US" sz="2400" dirty="0"/>
              <a:t>It is beneficial to have formatting or color coding to visually interpret your code. This can be done in text editors especially made to be sensitive to scripting language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38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265468"/>
            <a:ext cx="8493521" cy="81776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4" t="10592" r="36524" b="58518"/>
          <a:stretch/>
        </p:blipFill>
        <p:spPr>
          <a:xfrm>
            <a:off x="2690769" y="1280160"/>
            <a:ext cx="6810461" cy="3352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8B2F0-BBB9-F643-B8DE-7EA4B67D6D68}"/>
              </a:ext>
            </a:extLst>
          </p:cNvPr>
          <p:cNvSpPr txBox="1"/>
          <p:nvPr/>
        </p:nvSpPr>
        <p:spPr>
          <a:xfrm>
            <a:off x="4625352" y="4829354"/>
            <a:ext cx="404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User defined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Python Function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Python keyword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String (text)</a:t>
            </a:r>
          </a:p>
          <a:p>
            <a:r>
              <a:rPr lang="en-US" sz="2400" dirty="0"/>
              <a:t>Object/data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31" y="530889"/>
            <a:ext cx="8001538" cy="694407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Safety-net Download button</a:t>
            </a:r>
            <a:br>
              <a:rPr lang="en-US" dirty="0"/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B113-5113-5449-ADB6-18943DAE76BA}"/>
              </a:ext>
            </a:extLst>
          </p:cNvPr>
          <p:cNvSpPr txBox="1"/>
          <p:nvPr/>
        </p:nvSpPr>
        <p:spPr>
          <a:xfrm>
            <a:off x="1912350" y="2090172"/>
            <a:ext cx="8731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MyBinder</a:t>
            </a:r>
            <a:r>
              <a:rPr lang="en-US" sz="2400" dirty="0"/>
              <a:t> interface allows the user to back up their scripts by downloading as a python file to their own computer.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has the additional benefit that if a user does not have a scripting  language-sensitive text editor on their computer, they can compose script and then download to run natively.</a:t>
            </a:r>
          </a:p>
        </p:txBody>
      </p:sp>
    </p:spTree>
    <p:extLst>
      <p:ext uri="{BB962C8B-B14F-4D97-AF65-F5344CB8AC3E}">
        <p14:creationId xmlns:p14="http://schemas.microsoft.com/office/powerpoint/2010/main" val="355319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04465"/>
            <a:ext cx="10508070" cy="264907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familiar with python in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MyBinder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Hands on tutorial</a:t>
            </a:r>
            <a:br>
              <a:rPr lang="en-US" sz="27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814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277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object based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higher coding language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84C07-9CEB-5A41-AC1B-919C04355AB7}"/>
              </a:ext>
            </a:extLst>
          </p:cNvPr>
          <p:cNvSpPr txBox="1">
            <a:spLocks/>
          </p:cNvSpPr>
          <p:nvPr/>
        </p:nvSpPr>
        <p:spPr>
          <a:xfrm>
            <a:off x="5065058" y="4092388"/>
            <a:ext cx="1586753" cy="452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8B69-69BE-5149-89C1-57D22CA6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46" y="363070"/>
            <a:ext cx="2465295" cy="246529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CC5C921-7228-0440-B71D-7943F481423A}"/>
              </a:ext>
            </a:extLst>
          </p:cNvPr>
          <p:cNvSpPr/>
          <p:nvPr/>
        </p:nvSpPr>
        <p:spPr>
          <a:xfrm>
            <a:off x="3711388" y="4173071"/>
            <a:ext cx="932329" cy="3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20130C1-9F56-B246-AF6E-40C83578DBBB}"/>
              </a:ext>
            </a:extLst>
          </p:cNvPr>
          <p:cNvSpPr/>
          <p:nvPr/>
        </p:nvSpPr>
        <p:spPr>
          <a:xfrm>
            <a:off x="6875928" y="4173071"/>
            <a:ext cx="932329" cy="3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5E886-DAD3-414D-9A32-7C7074C837AC}"/>
              </a:ext>
            </a:extLst>
          </p:cNvPr>
          <p:cNvSpPr txBox="1"/>
          <p:nvPr/>
        </p:nvSpPr>
        <p:spPr>
          <a:xfrm>
            <a:off x="2779055" y="4112008"/>
            <a:ext cx="93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F9B55-3328-BA41-94E9-0360889DC071}"/>
              </a:ext>
            </a:extLst>
          </p:cNvPr>
          <p:cNvSpPr txBox="1"/>
          <p:nvPr/>
        </p:nvSpPr>
        <p:spPr>
          <a:xfrm>
            <a:off x="7879974" y="4083442"/>
            <a:ext cx="133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BFC7E-ACD3-444B-ACBD-914769E626D5}"/>
              </a:ext>
            </a:extLst>
          </p:cNvPr>
          <p:cNvSpPr/>
          <p:nvPr/>
        </p:nvSpPr>
        <p:spPr>
          <a:xfrm>
            <a:off x="9215717" y="2630723"/>
            <a:ext cx="207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33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4191001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				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Free/Open Source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have to compile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interpret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Broadly applicable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Slower than other languages (C, FORTRAN) for memory heavy uses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Non-flexible indentation/white-spacing in scripts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C404B-A14E-E243-B710-1F793639062D}"/>
              </a:ext>
            </a:extLst>
          </p:cNvPr>
          <p:cNvSpPr/>
          <p:nvPr/>
        </p:nvSpPr>
        <p:spPr>
          <a:xfrm>
            <a:off x="3220911" y="5467580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Overall, pros greatly outweigh cons!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5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9741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is Python used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5170"/>
            <a:ext cx="9601200" cy="18758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bioinformatics software are python scripted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advanced bioinformatics data sorting and statistics functions are available as python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9DD94-CB88-324F-A231-F675654D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46" y="4452225"/>
            <a:ext cx="2230717" cy="1917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146EDB-0A54-C842-8FEC-572167A69DF9}"/>
              </a:ext>
            </a:extLst>
          </p:cNvPr>
          <p:cNvSpPr/>
          <p:nvPr/>
        </p:nvSpPr>
        <p:spPr>
          <a:xfrm>
            <a:off x="2656171" y="648866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https://qiime2.org/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1499E-2964-F54F-AD4D-3C9A65C4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54" y="4464424"/>
            <a:ext cx="2857500" cy="190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060C55-6D68-2344-9875-56E9B0DEB503}"/>
              </a:ext>
            </a:extLst>
          </p:cNvPr>
          <p:cNvSpPr/>
          <p:nvPr/>
        </p:nvSpPr>
        <p:spPr>
          <a:xfrm>
            <a:off x="7222403" y="6369424"/>
            <a:ext cx="237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biopython.org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757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301360"/>
            <a:ext cx="10234561" cy="2852737"/>
          </a:xfrm>
        </p:spPr>
        <p:txBody>
          <a:bodyPr/>
          <a:lstStyle/>
          <a:p>
            <a:r>
              <a:rPr lang="en-US" cap="none" dirty="0"/>
              <a:t>Technology for this course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E2128-67EC-A946-957A-0210C71DF9D7}"/>
              </a:ext>
            </a:extLst>
          </p:cNvPr>
          <p:cNvSpPr/>
          <p:nvPr/>
        </p:nvSpPr>
        <p:spPr>
          <a:xfrm>
            <a:off x="861608" y="3769376"/>
            <a:ext cx="951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Jupyter</a:t>
            </a:r>
            <a:r>
              <a:rPr lang="en-US" sz="4400" dirty="0"/>
              <a:t> served via </a:t>
            </a:r>
            <a:r>
              <a:rPr lang="en-US" sz="4400" dirty="0" err="1"/>
              <a:t>MyBinder</a:t>
            </a:r>
            <a:r>
              <a:rPr lang="en-US" sz="44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1153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50444"/>
            <a:ext cx="9601200" cy="422685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900" dirty="0" err="1"/>
              <a:t>Jupyter</a:t>
            </a:r>
            <a:r>
              <a:rPr lang="en-US" sz="4900" dirty="0"/>
              <a:t> served via </a:t>
            </a:r>
            <a:r>
              <a:rPr lang="en-US" sz="4900" dirty="0" err="1"/>
              <a:t>MyBinder</a:t>
            </a:r>
            <a:r>
              <a:rPr lang="en-US" sz="4900" dirty="0"/>
              <a:t> Notebooks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Scripting language sensitive text editor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Safety net Download button</a:t>
            </a: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24" y="61408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console, also known as a </a:t>
            </a:r>
            <a:r>
              <a:rPr lang="en-US" sz="2400" b="1" dirty="0"/>
              <a:t>command line</a:t>
            </a:r>
            <a:r>
              <a:rPr lang="en-US" sz="2400" dirty="0"/>
              <a:t>,  is an interface where the user can enter commands a line at a time. </a:t>
            </a:r>
          </a:p>
          <a:p>
            <a:endParaRPr lang="en-US" sz="2400" dirty="0"/>
          </a:p>
          <a:p>
            <a:r>
              <a:rPr lang="en-US" sz="2400" dirty="0"/>
              <a:t>Most lengthy or complicated codes are written in a </a:t>
            </a:r>
            <a:r>
              <a:rPr lang="en-US" sz="2400" b="1" dirty="0"/>
              <a:t>text editor</a:t>
            </a:r>
            <a:r>
              <a:rPr lang="en-US" sz="2400" dirty="0"/>
              <a:t>, but the code itself is run from the console. </a:t>
            </a:r>
          </a:p>
          <a:p>
            <a:endParaRPr lang="en-US" sz="2400" dirty="0"/>
          </a:p>
          <a:p>
            <a:r>
              <a:rPr lang="en-US" sz="2400" dirty="0"/>
              <a:t>Through the </a:t>
            </a:r>
            <a:r>
              <a:rPr lang="en-US" sz="2400" dirty="0" err="1"/>
              <a:t>MyBinder</a:t>
            </a:r>
            <a:r>
              <a:rPr lang="en-US" sz="2400" dirty="0"/>
              <a:t> interface, a user can write or view a code in the text editor and run the code from a console as they would do natively on their computer</a:t>
            </a:r>
          </a:p>
        </p:txBody>
      </p:sp>
    </p:spTree>
    <p:extLst>
      <p:ext uri="{BB962C8B-B14F-4D97-AF65-F5344CB8AC3E}">
        <p14:creationId xmlns:p14="http://schemas.microsoft.com/office/powerpoint/2010/main" val="1249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32721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 r="72"/>
          <a:stretch/>
        </p:blipFill>
        <p:spPr>
          <a:xfrm>
            <a:off x="1413853" y="1470212"/>
            <a:ext cx="8340165" cy="466388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DBBA084-85D0-C048-86FA-86590E7CAB12}"/>
              </a:ext>
            </a:extLst>
          </p:cNvPr>
          <p:cNvSpPr/>
          <p:nvPr/>
        </p:nvSpPr>
        <p:spPr>
          <a:xfrm>
            <a:off x="9893808" y="1847088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5A01CC-4798-9A45-84C6-30941B0D344E}"/>
              </a:ext>
            </a:extLst>
          </p:cNvPr>
          <p:cNvSpPr/>
          <p:nvPr/>
        </p:nvSpPr>
        <p:spPr>
          <a:xfrm>
            <a:off x="9957816" y="4230624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F6928-84FE-F440-9252-05BF7E53F642}"/>
              </a:ext>
            </a:extLst>
          </p:cNvPr>
          <p:cNvSpPr/>
          <p:nvPr/>
        </p:nvSpPr>
        <p:spPr>
          <a:xfrm>
            <a:off x="10402465" y="2494079"/>
            <a:ext cx="15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Text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7839E-0583-0747-AE4C-C3D821CB6B24}"/>
              </a:ext>
            </a:extLst>
          </p:cNvPr>
          <p:cNvSpPr/>
          <p:nvPr/>
        </p:nvSpPr>
        <p:spPr>
          <a:xfrm>
            <a:off x="10553403" y="4877615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43126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{5954A470-4D3A-3E41-9769-25335E6123CA}tf10001072</Template>
  <TotalTime>1133</TotalTime>
  <Words>547</Words>
  <Application>Microsoft Macintosh PowerPoint</Application>
  <PresentationFormat>Widescreen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Lesson 1: Introduction To Python</vt:lpstr>
      <vt:lpstr>What Is Python?</vt:lpstr>
      <vt:lpstr>What is Python?</vt:lpstr>
      <vt:lpstr>Pros      Free/Open Source  Don’t have to compile  Easy to interpret  Broadly applicable  Cons  Slower than other languages (C, FORTRAN) for memory heavy uses  Non-flexible indentation/white-spacing in scripts </vt:lpstr>
      <vt:lpstr>How is Python used in bioinformatics?</vt:lpstr>
      <vt:lpstr>Technology for this course </vt:lpstr>
      <vt:lpstr>Jupyter served via MyBinder Notebooks   Console (both Python and IPython)  Scripting language sensitive text editor  Safety net Download button </vt:lpstr>
      <vt:lpstr>Console (both Python and IPython) and text editor  </vt:lpstr>
      <vt:lpstr>Console (both Python and IPython) and text editor  </vt:lpstr>
      <vt:lpstr>Scripting language sensitive text editor</vt:lpstr>
      <vt:lpstr>Scripting language sensitive text editor</vt:lpstr>
      <vt:lpstr>Safety-net Download button </vt:lpstr>
      <vt:lpstr>Getting familiar with python in Jupyter/MyBinder  Hands on 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Cohen</dc:creator>
  <cp:lastModifiedBy>Ashley Cohen</cp:lastModifiedBy>
  <cp:revision>39</cp:revision>
  <dcterms:created xsi:type="dcterms:W3CDTF">2020-04-08T20:58:26Z</dcterms:created>
  <dcterms:modified xsi:type="dcterms:W3CDTF">2020-04-10T14:55:19Z</dcterms:modified>
</cp:coreProperties>
</file>