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2709296-03F8-4FA9-BF41-38990CA293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18A2C013-6F61-4D9C-8F85-F0E074ACB1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B330F74A-5E8F-48E0-B6B9-2B22B018E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36BA2-3A06-4B61-B146-C9186FAC714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C2675632-E70D-45E2-A13C-D5A5C647F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F2B6543F-542B-493D-8DB9-2B27054DD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40EF4-BA33-4F85-B2C7-2962864E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75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8F0B8AD-256A-4A64-8FB5-EF879BD83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F507C44B-025E-407C-BD53-D8B2720D6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43562342-931F-47F2-8B7D-FAF290024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36BA2-3A06-4B61-B146-C9186FAC714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292C2F97-19AE-423B-BB62-8FE1A6D25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F7F8FC48-3335-4BE5-8C25-D85ABD0E8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40EF4-BA33-4F85-B2C7-2962864E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75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>
            <a:extLst>
              <a:ext uri="{FF2B5EF4-FFF2-40B4-BE49-F238E27FC236}">
                <a16:creationId xmlns:a16="http://schemas.microsoft.com/office/drawing/2014/main" id="{BC1C207D-9EAA-44D0-803B-67FB70BE05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A49A0CC8-1BC2-4D48-97B0-6807459C0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0AAD7C23-D760-4DF3-92D3-4A8E8D3ED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36BA2-3A06-4B61-B146-C9186FAC714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5C2CF73F-A1AB-48DB-9A82-9B8A74C0B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4A6EF7F9-AF8B-4CBC-92C5-1C2F59389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40EF4-BA33-4F85-B2C7-2962864E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9605EB0-D8C3-4B33-BAEB-CA1E8201B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E7AFD13-7750-4EF5-822D-3D32438DE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C7E603B8-DD42-4444-92A7-2C8A6EEE4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36BA2-3A06-4B61-B146-C9186FAC714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D6C36CC0-942A-4226-A0AA-7635DBB80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04E480CE-172E-4843-AD83-6B04EADEA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40EF4-BA33-4F85-B2C7-2962864E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881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0D9EE47-A6B5-43EB-8F29-58C8BF304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DA8FAAB9-E4CE-422F-B23F-9715FFF06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2481F2EB-558F-48EB-86D3-1A8EDDAA3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36BA2-3A06-4B61-B146-C9186FAC714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CF11D106-61A8-44D4-931A-08FAAA85D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F45DDCD4-8F23-4F26-9BE1-42ED85AEC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40EF4-BA33-4F85-B2C7-2962864E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67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C240294-8AA8-455C-9C83-2380C4B74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D07F8E75-525B-48AC-821C-1401FCCAB1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65B20F81-A2B8-4339-95D4-B9D13A623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22C743FD-0410-47AA-95E4-3608DB72C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36BA2-3A06-4B61-B146-C9186FAC714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F4A6B7C7-D06C-4A9D-AFEA-DD53770E3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2177C2C3-4193-48B1-BA9F-AD6FAAFAA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40EF4-BA33-4F85-B2C7-2962864E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53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A29D2D4-D7CD-4E4F-BCED-75024C11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C62BCA4C-FA03-4984-A6F9-58D7A936F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9B3B8A5F-3B38-4CCB-9A23-CC7F25328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text 4">
            <a:extLst>
              <a:ext uri="{FF2B5EF4-FFF2-40B4-BE49-F238E27FC236}">
                <a16:creationId xmlns:a16="http://schemas.microsoft.com/office/drawing/2014/main" id="{F5A72B6D-6B0D-4350-AFDE-01EE1D0E49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Substituent conținut 5">
            <a:extLst>
              <a:ext uri="{FF2B5EF4-FFF2-40B4-BE49-F238E27FC236}">
                <a16:creationId xmlns:a16="http://schemas.microsoft.com/office/drawing/2014/main" id="{E333D778-A36E-4BBC-8626-A9A76A859D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7" name="Substituent dată 6">
            <a:extLst>
              <a:ext uri="{FF2B5EF4-FFF2-40B4-BE49-F238E27FC236}">
                <a16:creationId xmlns:a16="http://schemas.microsoft.com/office/drawing/2014/main" id="{9E35C72E-6DD7-43E9-BEEB-CB6315E25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36BA2-3A06-4B61-B146-C9186FAC714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8" name="Substituent subsol 7">
            <a:extLst>
              <a:ext uri="{FF2B5EF4-FFF2-40B4-BE49-F238E27FC236}">
                <a16:creationId xmlns:a16="http://schemas.microsoft.com/office/drawing/2014/main" id="{3A4815BF-7E37-43B4-8DB2-27AC7F9DF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stituent număr diapozitiv 8">
            <a:extLst>
              <a:ext uri="{FF2B5EF4-FFF2-40B4-BE49-F238E27FC236}">
                <a16:creationId xmlns:a16="http://schemas.microsoft.com/office/drawing/2014/main" id="{79F08A38-53B3-4201-A39A-D4CFE6B92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40EF4-BA33-4F85-B2C7-2962864E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12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9A9174E-E06C-4DEA-AF35-363D45B41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ED9FDF11-83EE-4ADF-8F3E-DE8E655FA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36BA2-3A06-4B61-B146-C9186FAC714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43C0E104-820A-4895-9801-D812E714A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02376F30-94C4-44B7-86D3-0E5B1C9E1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40EF4-BA33-4F85-B2C7-2962864E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77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>
            <a:extLst>
              <a:ext uri="{FF2B5EF4-FFF2-40B4-BE49-F238E27FC236}">
                <a16:creationId xmlns:a16="http://schemas.microsoft.com/office/drawing/2014/main" id="{419EEEB2-D5E7-43C7-B6DB-8B2B3347B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36BA2-3A06-4B61-B146-C9186FAC714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3" name="Substituent subsol 2">
            <a:extLst>
              <a:ext uri="{FF2B5EF4-FFF2-40B4-BE49-F238E27FC236}">
                <a16:creationId xmlns:a16="http://schemas.microsoft.com/office/drawing/2014/main" id="{772405A7-226B-4673-852D-EF0358E00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3C38F3D3-CF8A-48A6-8484-7BEFC204F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40EF4-BA33-4F85-B2C7-2962864E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82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A4F6656-4681-46D1-8840-982F94F74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E2F8A85A-DC11-49D8-8D2F-2D0D0019B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7DA8179E-E3F8-429D-8897-19F221502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7DB1462E-79FA-498A-946A-A8039A991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36BA2-3A06-4B61-B146-C9186FAC714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A36AAF8C-9A8C-441D-9385-700AACEAA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E1F44D05-F429-46E4-8722-0CA335401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40EF4-BA33-4F85-B2C7-2962864E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559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1E2562A-32D2-4134-B840-02772F9C5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>
            <a:extLst>
              <a:ext uri="{FF2B5EF4-FFF2-40B4-BE49-F238E27FC236}">
                <a16:creationId xmlns:a16="http://schemas.microsoft.com/office/drawing/2014/main" id="{6E5252DA-701D-4136-B25D-87CC725E6B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E2374E71-B9A4-4CE6-86F2-BDB80D9CA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F3E9AF7F-3FCE-49D7-BE53-6B0CE6A6B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36BA2-3A06-4B61-B146-C9186FAC714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3D81C657-940C-487A-98BA-2BC1B878B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40B05758-66EC-4C9C-9D2F-2B4E5AD18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40EF4-BA33-4F85-B2C7-2962864E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48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>
            <a:extLst>
              <a:ext uri="{FF2B5EF4-FFF2-40B4-BE49-F238E27FC236}">
                <a16:creationId xmlns:a16="http://schemas.microsoft.com/office/drawing/2014/main" id="{C5EEDCEE-1743-43BA-8B10-CB344583F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005092DC-CF1C-4A84-AC84-AC2E75F9C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FB80CCDF-425C-4AC7-887E-4B651584AE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36BA2-3A06-4B61-B146-C9186FAC714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70CA68DF-78C0-45F4-867F-9C63438915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4506C519-2397-4F11-8B11-2D3FA8AEBD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40EF4-BA33-4F85-B2C7-2962864E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264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45AE0A3-3E7E-41BE-8DC2-1773C365DE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/>
              <a:t>odel-</a:t>
            </a:r>
            <a:r>
              <a:rPr lang="en-US" dirty="0">
                <a:solidFill>
                  <a:srgbClr val="FF0000"/>
                </a:solidFill>
              </a:rPr>
              <a:t>V</a:t>
            </a:r>
            <a:r>
              <a:rPr lang="en-US" dirty="0"/>
              <a:t>iew-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ontroller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3EB348D5-DB15-4D83-83D7-8D1FB8F9AC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Baba Tudor</a:t>
            </a:r>
          </a:p>
        </p:txBody>
      </p:sp>
    </p:spTree>
    <p:extLst>
      <p:ext uri="{BB962C8B-B14F-4D97-AF65-F5344CB8AC3E}">
        <p14:creationId xmlns:p14="http://schemas.microsoft.com/office/powerpoint/2010/main" val="1810326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6DF0963-4952-4080-8DA6-0FC6D0DC3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 </a:t>
            </a:r>
            <a:r>
              <a:rPr lang="en-US" dirty="0" err="1"/>
              <a:t>este</a:t>
            </a:r>
            <a:r>
              <a:rPr lang="en-US" dirty="0"/>
              <a:t> MVC ?</a:t>
            </a:r>
          </a:p>
        </p:txBody>
      </p:sp>
      <p:sp>
        <p:nvSpPr>
          <p:cNvPr id="6" name="Substituent conținut 5">
            <a:extLst>
              <a:ext uri="{FF2B5EF4-FFF2-40B4-BE49-F238E27FC236}">
                <a16:creationId xmlns:a16="http://schemas.microsoft.com/office/drawing/2014/main" id="{2BEFD881-2841-49C5-AFEA-DCCEA2D5A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US" dirty="0"/>
              <a:t>Este un model architectural care </a:t>
            </a:r>
            <a:r>
              <a:rPr lang="en-US" dirty="0" err="1"/>
              <a:t>separă</a:t>
            </a:r>
            <a:r>
              <a:rPr lang="en-US" dirty="0"/>
              <a:t> </a:t>
            </a:r>
            <a:r>
              <a:rPr lang="en-US" dirty="0" err="1"/>
              <a:t>datele</a:t>
            </a:r>
            <a:r>
              <a:rPr lang="en-US" dirty="0"/>
              <a:t> (</a:t>
            </a:r>
            <a:r>
              <a:rPr lang="en-US" dirty="0" err="1"/>
              <a:t>modelul</a:t>
            </a:r>
            <a:r>
              <a:rPr lang="en-US" dirty="0"/>
              <a:t>), </a:t>
            </a:r>
            <a:r>
              <a:rPr lang="en-US" dirty="0" err="1"/>
              <a:t>interfața</a:t>
            </a:r>
            <a:r>
              <a:rPr lang="en-US" dirty="0"/>
              <a:t> </a:t>
            </a:r>
            <a:r>
              <a:rPr lang="en-US" dirty="0" err="1"/>
              <a:t>utilizatorului</a:t>
            </a:r>
            <a:r>
              <a:rPr lang="en-US" dirty="0"/>
              <a:t> (view)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partea</a:t>
            </a:r>
            <a:r>
              <a:rPr lang="en-US" dirty="0"/>
              <a:t> de </a:t>
            </a:r>
            <a:r>
              <a:rPr lang="en-US" dirty="0" err="1"/>
              <a:t>logica</a:t>
            </a:r>
            <a:r>
              <a:rPr lang="en-US" dirty="0"/>
              <a:t> a </a:t>
            </a:r>
            <a:r>
              <a:rPr lang="en-US" dirty="0" err="1"/>
              <a:t>aplicației</a:t>
            </a:r>
            <a:r>
              <a:rPr lang="en-US" dirty="0"/>
              <a:t> (controller)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trei</a:t>
            </a:r>
            <a:r>
              <a:rPr lang="en-US" dirty="0"/>
              <a:t> </a:t>
            </a:r>
            <a:r>
              <a:rPr lang="en-US" dirty="0" err="1"/>
              <a:t>componente</a:t>
            </a:r>
            <a:r>
              <a:rPr lang="en-US" dirty="0"/>
              <a:t> </a:t>
            </a:r>
            <a:r>
              <a:rPr lang="en-US" dirty="0" err="1"/>
              <a:t>distincte</a:t>
            </a:r>
            <a:r>
              <a:rPr lang="en-US" dirty="0"/>
              <a:t>.</a:t>
            </a:r>
          </a:p>
        </p:txBody>
      </p:sp>
      <p:pic>
        <p:nvPicPr>
          <p:cNvPr id="1026" name="Picture 2" descr="Imagini pentru mvc">
            <a:extLst>
              <a:ext uri="{FF2B5EF4-FFF2-40B4-BE49-F238E27FC236}">
                <a16:creationId xmlns:a16="http://schemas.microsoft.com/office/drawing/2014/main" id="{54242F23-32BD-4675-B3EF-9298345BD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203" y="3429000"/>
            <a:ext cx="6539594" cy="2906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6349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EFDFAA8-C159-45F7-8DF6-4BFC57C44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 </a:t>
            </a:r>
            <a:r>
              <a:rPr lang="en-US" dirty="0" err="1"/>
              <a:t>functioneaza</a:t>
            </a:r>
            <a:r>
              <a:rPr lang="en-US" dirty="0"/>
              <a:t> ?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92CAEA1B-91AA-45CF-AA61-58D71A574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Utilizatorul</a:t>
            </a:r>
            <a:r>
              <a:rPr lang="en-US" dirty="0"/>
              <a:t> </a:t>
            </a:r>
            <a:r>
              <a:rPr lang="en-US" dirty="0" err="1"/>
              <a:t>executa</a:t>
            </a:r>
            <a:r>
              <a:rPr lang="en-US" dirty="0"/>
              <a:t> o </a:t>
            </a:r>
            <a:r>
              <a:rPr lang="en-US" dirty="0" err="1"/>
              <a:t>actiune</a:t>
            </a:r>
            <a:r>
              <a:rPr lang="en-US" dirty="0"/>
              <a:t> in </a:t>
            </a:r>
            <a:r>
              <a:rPr lang="en-US" dirty="0" err="1"/>
              <a:t>interfata</a:t>
            </a:r>
            <a:r>
              <a:rPr lang="en-US" dirty="0"/>
              <a:t> </a:t>
            </a:r>
            <a:r>
              <a:rPr lang="en-US" dirty="0" err="1"/>
              <a:t>aplicatiei</a:t>
            </a:r>
            <a:r>
              <a:rPr lang="en-US" dirty="0"/>
              <a:t> (view).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Controller-ul </a:t>
            </a:r>
            <a:r>
              <a:rPr lang="en-US" dirty="0" err="1"/>
              <a:t>receptioneaza</a:t>
            </a:r>
            <a:r>
              <a:rPr lang="en-US" dirty="0"/>
              <a:t> </a:t>
            </a:r>
            <a:r>
              <a:rPr lang="en-US" dirty="0" err="1"/>
              <a:t>actiunea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Controller-ul </a:t>
            </a:r>
            <a:r>
              <a:rPr lang="en-US" dirty="0" err="1"/>
              <a:t>transmite</a:t>
            </a:r>
            <a:r>
              <a:rPr lang="en-US" dirty="0"/>
              <a:t> </a:t>
            </a:r>
            <a:r>
              <a:rPr lang="en-US" dirty="0" err="1"/>
              <a:t>modelului</a:t>
            </a:r>
            <a:r>
              <a:rPr lang="en-US" dirty="0"/>
              <a:t> </a:t>
            </a:r>
            <a:r>
              <a:rPr lang="en-US" dirty="0" err="1"/>
              <a:t>actiunea</a:t>
            </a:r>
            <a:r>
              <a:rPr lang="en-US" dirty="0"/>
              <a:t> </a:t>
            </a:r>
            <a:r>
              <a:rPr lang="en-US" dirty="0" err="1"/>
              <a:t>utilizatorului</a:t>
            </a:r>
            <a:r>
              <a:rPr lang="en-US" dirty="0"/>
              <a:t> </a:t>
            </a:r>
            <a:r>
              <a:rPr lang="en-US" dirty="0" err="1"/>
              <a:t>ceea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rezulta</a:t>
            </a:r>
            <a:r>
              <a:rPr lang="en-US" dirty="0"/>
              <a:t> in </a:t>
            </a:r>
            <a:r>
              <a:rPr lang="en-US" dirty="0" err="1"/>
              <a:t>schimbarea</a:t>
            </a:r>
            <a:r>
              <a:rPr lang="en-US" dirty="0"/>
              <a:t> </a:t>
            </a:r>
            <a:r>
              <a:rPr lang="en-US" dirty="0" err="1"/>
              <a:t>starii</a:t>
            </a:r>
            <a:r>
              <a:rPr lang="en-US" dirty="0"/>
              <a:t> </a:t>
            </a:r>
            <a:r>
              <a:rPr lang="en-US" dirty="0" err="1"/>
              <a:t>modelului</a:t>
            </a:r>
            <a:r>
              <a:rPr lang="en-US" dirty="0"/>
              <a:t>. (</a:t>
            </a:r>
            <a:r>
              <a:rPr lang="en-US" dirty="0" err="1"/>
              <a:t>logica</a:t>
            </a:r>
            <a:r>
              <a:rPr lang="en-US" dirty="0"/>
              <a:t> </a:t>
            </a:r>
            <a:r>
              <a:rPr lang="en-US" dirty="0" err="1"/>
              <a:t>aplicatiei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 </a:t>
            </a:r>
            <a:r>
              <a:rPr lang="en-US" dirty="0" err="1"/>
              <a:t>nou</a:t>
            </a:r>
            <a:r>
              <a:rPr lang="en-US" dirty="0"/>
              <a:t> view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generat</a:t>
            </a:r>
            <a:r>
              <a:rPr lang="en-US" dirty="0"/>
              <a:t> in care se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afisa</a:t>
            </a:r>
            <a:r>
              <a:rPr lang="en-US" dirty="0"/>
              <a:t> </a:t>
            </a:r>
            <a:r>
              <a:rPr lang="en-US" dirty="0" err="1"/>
              <a:t>modelul</a:t>
            </a:r>
            <a:r>
              <a:rPr lang="en-US" dirty="0"/>
              <a:t> de date.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Interfata</a:t>
            </a:r>
            <a:r>
              <a:rPr lang="en-US" dirty="0"/>
              <a:t> </a:t>
            </a:r>
            <a:r>
              <a:rPr lang="en-US" dirty="0" err="1"/>
              <a:t>aplicatiei</a:t>
            </a:r>
            <a:r>
              <a:rPr lang="en-US" dirty="0"/>
              <a:t> (view) </a:t>
            </a:r>
            <a:r>
              <a:rPr lang="en-US" dirty="0" err="1"/>
              <a:t>asteapta</a:t>
            </a:r>
            <a:r>
              <a:rPr lang="en-US" dirty="0"/>
              <a:t> o </a:t>
            </a:r>
            <a:r>
              <a:rPr lang="en-US" dirty="0" err="1"/>
              <a:t>noua</a:t>
            </a:r>
            <a:r>
              <a:rPr lang="en-US" dirty="0"/>
              <a:t> </a:t>
            </a:r>
            <a:r>
              <a:rPr lang="en-US" dirty="0" err="1"/>
              <a:t>actiune</a:t>
            </a:r>
            <a:r>
              <a:rPr lang="en-US" dirty="0"/>
              <a:t> din </a:t>
            </a:r>
            <a:r>
              <a:rPr lang="en-US" dirty="0" err="1"/>
              <a:t>partea</a:t>
            </a:r>
            <a:r>
              <a:rPr lang="en-US" dirty="0"/>
              <a:t> </a:t>
            </a:r>
            <a:r>
              <a:rPr lang="en-US" dirty="0" err="1"/>
              <a:t>utilizatorului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inceperea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nou</a:t>
            </a:r>
            <a:r>
              <a:rPr lang="en-US" dirty="0"/>
              <a:t> </a:t>
            </a:r>
            <a:r>
              <a:rPr lang="en-US" dirty="0" err="1"/>
              <a:t>ciclu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690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4D88CF7-D6B7-4090-AE03-FB4D1E160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Avantaje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D0FFD418-8274-4205-9E42-7B0E41DCA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Separarea</a:t>
            </a:r>
            <a:r>
              <a:rPr lang="en-US" dirty="0"/>
              <a:t> </a:t>
            </a:r>
            <a:r>
              <a:rPr lang="en-US" dirty="0" err="1"/>
              <a:t>responsabilitatilor</a:t>
            </a:r>
            <a:endParaRPr lang="en-US" dirty="0"/>
          </a:p>
          <a:p>
            <a:r>
              <a:rPr lang="en-US" dirty="0"/>
              <a:t>O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buna</a:t>
            </a:r>
            <a:r>
              <a:rPr lang="en-US" dirty="0"/>
              <a:t> </a:t>
            </a:r>
            <a:r>
              <a:rPr lang="en-US" dirty="0" err="1"/>
              <a:t>organizare</a:t>
            </a:r>
            <a:endParaRPr lang="en-US" dirty="0"/>
          </a:p>
          <a:p>
            <a:r>
              <a:rPr lang="en-US" dirty="0" err="1"/>
              <a:t>Dezvoltare</a:t>
            </a:r>
            <a:r>
              <a:rPr lang="en-US" dirty="0"/>
              <a:t> </a:t>
            </a:r>
            <a:r>
              <a:rPr lang="en-US" dirty="0" err="1"/>
              <a:t>rapida</a:t>
            </a:r>
            <a:endParaRPr lang="en-US" dirty="0"/>
          </a:p>
          <a:p>
            <a:r>
              <a:rPr lang="en-US" dirty="0" err="1"/>
              <a:t>Dezvoltarea</a:t>
            </a:r>
            <a:r>
              <a:rPr lang="en-US" dirty="0"/>
              <a:t> in </a:t>
            </a:r>
            <a:r>
              <a:rPr lang="en-US" dirty="0" err="1"/>
              <a:t>paralel</a:t>
            </a:r>
            <a:r>
              <a:rPr lang="en-US" dirty="0"/>
              <a:t> a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multor</a:t>
            </a:r>
            <a:r>
              <a:rPr lang="en-US" dirty="0"/>
              <a:t> </a:t>
            </a:r>
            <a:r>
              <a:rPr lang="en-US" dirty="0" err="1"/>
              <a:t>functionalitati</a:t>
            </a:r>
            <a:endParaRPr lang="en-US" dirty="0"/>
          </a:p>
          <a:p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testarea</a:t>
            </a:r>
            <a:r>
              <a:rPr lang="en-US" dirty="0"/>
              <a:t> </a:t>
            </a:r>
            <a:r>
              <a:rPr lang="en-US" dirty="0" err="1"/>
              <a:t>unitara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8856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B3FEBFF-8B5D-41C1-8507-1D7548E17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B297C539-B1F5-4570-9DBF-A35CDEDDD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2019</a:t>
            </a:r>
          </a:p>
          <a:p>
            <a:pPr lvl="1"/>
            <a:r>
              <a:rPr lang="en-US" dirty="0"/>
              <a:t>ASP.NET Core 3 MVC</a:t>
            </a:r>
          </a:p>
          <a:p>
            <a:pPr lvl="1"/>
            <a:r>
              <a:rPr lang="en-US" dirty="0" err="1"/>
              <a:t>xUnit</a:t>
            </a:r>
            <a:r>
              <a:rPr lang="en-US" dirty="0"/>
              <a:t> Tests </a:t>
            </a:r>
          </a:p>
          <a:p>
            <a:endParaRPr lang="en-US" dirty="0"/>
          </a:p>
          <a:p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Visual Studio Code</a:t>
            </a:r>
          </a:p>
          <a:p>
            <a:pPr lvl="1"/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dotnet new </a:t>
            </a:r>
            <a:r>
              <a:rPr lang="en-US" i="1" dirty="0" err="1">
                <a:solidFill>
                  <a:schemeClr val="bg2">
                    <a:lumMod val="50000"/>
                  </a:schemeClr>
                </a:solidFill>
              </a:rPr>
              <a:t>mvc</a:t>
            </a:r>
            <a:endParaRPr lang="en-US" i="1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dotnet new </a:t>
            </a:r>
            <a:r>
              <a:rPr lang="en-US" i="1" dirty="0" err="1">
                <a:solidFill>
                  <a:schemeClr val="bg2">
                    <a:lumMod val="50000"/>
                  </a:schemeClr>
                </a:solidFill>
              </a:rPr>
              <a:t>xunit</a:t>
            </a:r>
            <a:endParaRPr lang="en-US" i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937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9D3A305-E267-4F42-8A0D-90BC06006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</a:t>
            </a:r>
          </a:p>
        </p:txBody>
      </p:sp>
      <p:pic>
        <p:nvPicPr>
          <p:cNvPr id="4" name="Substituent conținut 4">
            <a:extLst>
              <a:ext uri="{FF2B5EF4-FFF2-40B4-BE49-F238E27FC236}">
                <a16:creationId xmlns:a16="http://schemas.microsoft.com/office/drawing/2014/main" id="{942DF61B-8C84-40F3-8C54-3AB5B0B63C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237" y="1027906"/>
            <a:ext cx="4865526" cy="4865526"/>
          </a:xfrm>
        </p:spPr>
      </p:pic>
    </p:spTree>
    <p:extLst>
      <p:ext uri="{BB962C8B-B14F-4D97-AF65-F5344CB8AC3E}">
        <p14:creationId xmlns:p14="http://schemas.microsoft.com/office/powerpoint/2010/main" val="256511212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144</Words>
  <Application>Microsoft Office PowerPoint</Application>
  <PresentationFormat>Ecran lat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Temă Office</vt:lpstr>
      <vt:lpstr>Model-View-Controller</vt:lpstr>
      <vt:lpstr>Ce este MVC ?</vt:lpstr>
      <vt:lpstr>Cum functioneaza ?</vt:lpstr>
      <vt:lpstr>Avantaje</vt:lpstr>
      <vt:lpstr>Demo</vt:lpstr>
      <vt:lpstr>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 3 MVC</dc:title>
  <dc:creator>BABA Tudor Ioan</dc:creator>
  <cp:lastModifiedBy>BABA Tudor Ioan</cp:lastModifiedBy>
  <cp:revision>11</cp:revision>
  <dcterms:created xsi:type="dcterms:W3CDTF">2019-10-29T13:42:51Z</dcterms:created>
  <dcterms:modified xsi:type="dcterms:W3CDTF">2019-10-31T17:40:16Z</dcterms:modified>
</cp:coreProperties>
</file>