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7dca07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7dca07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7dca07d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7dca07d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7dca07d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7dca07d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7dca07d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7dca07d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7dca07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7dca07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7dca07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7dca07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dca07d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dca07d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dca07d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dca07d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7dca07d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7dca07d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7dca07d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7dca07d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7dca07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7dca07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7dca07d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7dca07d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PSSC Lab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Tudor Baba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Comunicarea sincrona vs asincrona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084425"/>
            <a:ext cx="5676899" cy="39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DDD: Domain Driven Design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963" y="1165750"/>
            <a:ext cx="48200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CQRS/ES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63" y="1081325"/>
            <a:ext cx="62474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Microservicii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318150"/>
            <a:ext cx="5133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Cine sunt eu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Tudor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Cine sunteti voi 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Mă</a:t>
            </a:r>
            <a:r>
              <a:rPr lang="en"/>
              <a:t> bucur sa va cunosc.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 laboratoarelor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Notiuni introductive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Principiile SOLID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Arhitectura software folosind diagramele C4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Message Queues folosind RabbitMQ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Publish-Subscribe Messaging </a:t>
            </a:r>
            <a:r>
              <a:rPr lang="en"/>
              <a:t>folosind RabbitMQ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Introducere in Domain Driven Design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Model-View-</a:t>
            </a:r>
            <a:r>
              <a:rPr lang="en"/>
              <a:t>Controller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8 - 14. Proiect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Cunostinte</a:t>
            </a:r>
            <a:r>
              <a:rPr lang="en"/>
              <a:t> necesare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 / .Net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Notiuni introductive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Definirea arhitecturii unui sistem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Cerințe</a:t>
            </a:r>
            <a:r>
              <a:rPr lang="en"/>
              <a:t> </a:t>
            </a:r>
            <a:r>
              <a:rPr lang="en"/>
              <a:t>funcționale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</a:t>
            </a:r>
            <a:r>
              <a:rPr lang="en"/>
              <a:t>nonfuncționale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Modele arhitecturale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Comunicare sincrona vs asincrona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CQRS/ES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Microservicii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Definirea arhitecturii unui sistem software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Sistem de monitorizare a </a:t>
            </a:r>
            <a:r>
              <a:rPr lang="en"/>
              <a:t>senzorilor</a:t>
            </a:r>
            <a:r>
              <a:rPr lang="en"/>
              <a:t> la </a:t>
            </a:r>
            <a:r>
              <a:rPr lang="en"/>
              <a:t>distanță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543575" y="1687375"/>
            <a:ext cx="954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Senzor 1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6543575" y="2698250"/>
            <a:ext cx="954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Senzor 2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6543575" y="3709150"/>
            <a:ext cx="954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Senzor n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433900" y="1939050"/>
            <a:ext cx="1842900" cy="15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537575" y="4026000"/>
            <a:ext cx="1635550" cy="769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 de date</a:t>
            </a:r>
            <a:endParaRPr/>
          </a:p>
        </p:txBody>
      </p:sp>
      <p:cxnSp>
        <p:nvCxnSpPr>
          <p:cNvPr id="97" name="Google Shape;97;p19"/>
          <p:cNvCxnSpPr>
            <a:stCxn id="95" idx="2"/>
            <a:endCxn id="96" idx="1"/>
          </p:cNvCxnSpPr>
          <p:nvPr/>
        </p:nvCxnSpPr>
        <p:spPr>
          <a:xfrm>
            <a:off x="4355350" y="3441450"/>
            <a:ext cx="0" cy="584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9"/>
          <p:cNvCxnSpPr>
            <a:stCxn id="95" idx="3"/>
            <a:endCxn id="92" idx="1"/>
          </p:cNvCxnSpPr>
          <p:nvPr/>
        </p:nvCxnSpPr>
        <p:spPr>
          <a:xfrm flipH="1" rot="10800000">
            <a:off x="5276800" y="2002050"/>
            <a:ext cx="1266900" cy="68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9"/>
          <p:cNvCxnSpPr>
            <a:stCxn id="95" idx="3"/>
            <a:endCxn id="93" idx="1"/>
          </p:cNvCxnSpPr>
          <p:nvPr/>
        </p:nvCxnSpPr>
        <p:spPr>
          <a:xfrm>
            <a:off x="5276800" y="2690250"/>
            <a:ext cx="1266900" cy="322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9"/>
          <p:cNvCxnSpPr>
            <a:stCxn id="95" idx="3"/>
            <a:endCxn id="94" idx="1"/>
          </p:cNvCxnSpPr>
          <p:nvPr/>
        </p:nvCxnSpPr>
        <p:spPr>
          <a:xfrm>
            <a:off x="5276800" y="2690250"/>
            <a:ext cx="1266900" cy="1333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" name="Google Shape;101;p19"/>
          <p:cNvSpPr/>
          <p:nvPr/>
        </p:nvSpPr>
        <p:spPr>
          <a:xfrm>
            <a:off x="1428325" y="1843950"/>
            <a:ext cx="1428300" cy="8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Aplicatia web</a:t>
            </a:r>
            <a:endParaRPr/>
          </a:p>
        </p:txBody>
      </p:sp>
      <p:cxnSp>
        <p:nvCxnSpPr>
          <p:cNvPr id="102" name="Google Shape;102;p19"/>
          <p:cNvCxnSpPr>
            <a:stCxn id="101" idx="3"/>
            <a:endCxn id="95" idx="1"/>
          </p:cNvCxnSpPr>
          <p:nvPr/>
        </p:nvCxnSpPr>
        <p:spPr>
          <a:xfrm>
            <a:off x="2856625" y="2271150"/>
            <a:ext cx="577200" cy="419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" name="Google Shape;103;p19"/>
          <p:cNvSpPr/>
          <p:nvPr/>
        </p:nvSpPr>
        <p:spPr>
          <a:xfrm>
            <a:off x="1428400" y="3012750"/>
            <a:ext cx="1428300" cy="8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Aplicatia mobila</a:t>
            </a:r>
            <a:endParaRPr/>
          </a:p>
        </p:txBody>
      </p:sp>
      <p:cxnSp>
        <p:nvCxnSpPr>
          <p:cNvPr id="104" name="Google Shape;104;p19"/>
          <p:cNvCxnSpPr>
            <a:stCxn id="103" idx="3"/>
            <a:endCxn id="95" idx="1"/>
          </p:cNvCxnSpPr>
          <p:nvPr/>
        </p:nvCxnSpPr>
        <p:spPr>
          <a:xfrm flipH="1" rot="10800000">
            <a:off x="2856700" y="2690250"/>
            <a:ext cx="577200" cy="749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Cerinte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cum trebuie sa functioneze </a:t>
            </a:r>
            <a:r>
              <a:rPr lang="en"/>
              <a:t>aplicația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constrângeri tehnologice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constrângeri impuse de politica firmei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indicatorii de calitate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scalabilitate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securitate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disponibilitate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</a:t>
            </a:r>
            <a:r>
              <a:rPr lang="en"/>
              <a:t>erformanța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 arhitecturale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</a:t>
            </a:r>
            <a:r>
              <a:rPr lang="en"/>
              <a:t> soluție testată și validată pentru o problemă arhitecturală care apare frecvent în proiectarea sistemelor software. 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25" y="2123875"/>
            <a:ext cx="4826355" cy="27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