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3BB0BC-A9C1-47A4-B6E2-6094AC27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DBF9E4E-A5DD-4F32-8A13-D1E92A72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929D710-F447-43A5-8335-C81435EA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2024ABD-DBC3-491F-B86C-17C1C6F6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6689594-70D0-4A79-87CC-E53C51DE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3AD1EE-A35A-4790-82CF-3E808C72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5BE7AE25-13C0-406A-AD07-1235DFA6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8DCBFB8-A471-4433-B6CD-A15BCA9C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F03F4F4-F68C-4377-85C1-CDAC4AFD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A1069AC-C36D-46DB-8515-63E00E44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716E109-03AF-422E-82D4-30F7945A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75C9FCB-8471-44C7-B7A4-822A7E83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3D1474E-95B0-4389-9C4A-5346EA0E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D2BB3A1-6A66-4012-AB73-FA432B0C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35CC3D1-D22F-4065-8F3B-BDE4EBD4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9B5745F-5D6A-4C0D-9BC7-0BC8EB57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0ADC276-84CE-4A7D-8FBD-B6F8868B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98ECBC-E59B-474E-B147-39E22769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9FFE734-4F89-46B4-BFD5-00A45863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4EF299-AADD-4A4E-AC00-E96C1191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8AF6B6-C3CE-4A83-91DF-8970E721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9FC4CA-37B9-46F2-8DBD-07E28796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711484C-358E-416C-93F1-9897469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D9F902-65B0-4092-8BFF-67249C5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81AB0B1-7C73-41CB-900E-32AFB92C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982F49-680C-4E57-A8CD-44D53A42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C0BFD3B-7C68-4E27-A5A3-673685DD3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44796BBD-1E7F-4343-BF63-9C1C2C75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B95854A-8756-49C2-BD41-D020AAED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0510283-32B5-4C0E-B81F-F84C8D58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508EB27-AE05-475D-86B1-8B2867DD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8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7B20BC-6CBA-40BE-9EED-561D2E9A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9ED5A8-4ECD-43A8-84C2-8C2B6357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0E86607-F425-4B05-9A0F-57FD028B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37780820-B606-4024-993C-516B39FF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76F935F-1B5E-440F-98C0-936A8EE53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41279C0F-6E49-4C25-BE53-890E8143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71D7562-AF1F-4500-A0F8-9D1AF8F5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885283FE-6B4C-4215-94A8-95EDB4F2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684C84-75BB-4338-A43E-D49D3B5D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D7335A4-5F29-4F5F-8BFD-5A163364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036F826-5162-4B53-8E3E-6DF2EAD5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006434F-FC13-4A01-B76D-CF9A1623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89C0FAC8-E853-4EAD-B6BF-52BE1B5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3C8EA4B3-6301-41ED-B802-1A27735F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18C934D-80A5-4D7C-9AD6-53DA7A78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5D6209-B881-48C3-8CAD-AFBA2A87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D7EE1CC-6D00-48CA-AAE2-C9AB71A8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CB64D97-C12D-4F3B-BC83-9DE42FFD3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7AB9E78-6165-4B07-88FB-58F516B0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EFEDD9E-0E4D-4449-9305-7CD9529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FC2BB87-344F-46D7-B0FA-0F4544C9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D3BC27-4D08-4968-AF98-5302153F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E8A71C2-2C44-4F8A-BF82-75B1CA422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428B3DF-2BA8-43E2-A6A1-4B966728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E55BF7F-9317-489B-AD7E-C4E69C49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1EB0FB7-7741-4233-B06B-7A03199F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86546D2-CD9A-4982-A0F7-538D0BA5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EA25DDA-3851-4FCF-B3DC-DC723A5C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F876F30-A198-45E1-846E-73787662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27CC3B0-F2FF-4D26-B2ED-C4FE231FF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54C7-B0DE-4D7E-935F-FA27C9CA502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D661133-FCDD-4C1B-BD4D-EA6893F2F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531EA3B-1727-4AE6-9EDC-E164B5EDD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loudamq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tutorials/tutorial-one-dotnet.html" TargetMode="External"/><Relationship Id="rId2" Type="http://schemas.openxmlformats.org/officeDocument/2006/relationships/hyperlink" Target="https://www.rabbitmq.com/dotnet-api-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8A17E7-B7D2-4824-A5AA-0592DAEAA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RabbitMQ: Message queues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9E8753D-C7A4-462C-AD3E-9E920A2BD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Baba Tudor</a:t>
            </a:r>
          </a:p>
        </p:txBody>
      </p:sp>
    </p:spTree>
    <p:extLst>
      <p:ext uri="{BB962C8B-B14F-4D97-AF65-F5344CB8AC3E}">
        <p14:creationId xmlns:p14="http://schemas.microsoft.com/office/powerpoint/2010/main" val="349052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448417-45E7-4F18-8D11-FAB11CE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laboratorului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7EBC841-906F-40DE-AA5A-A018FAD9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217"/>
          </a:xfrm>
        </p:spPr>
        <p:txBody>
          <a:bodyPr/>
          <a:lstStyle/>
          <a:p>
            <a:pPr fontAlgn="base"/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: Sender </a:t>
            </a:r>
            <a:r>
              <a:rPr lang="en-US" dirty="0" err="1"/>
              <a:t>si</a:t>
            </a:r>
            <a:r>
              <a:rPr lang="en-US" dirty="0"/>
              <a:t> Receiver.</a:t>
            </a:r>
          </a:p>
          <a:p>
            <a:pPr fontAlgn="base"/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Sender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responsabila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trimita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. Un </a:t>
            </a:r>
            <a:r>
              <a:rPr lang="en-US" dirty="0" err="1"/>
              <a:t>mesaj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la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tastei</a:t>
            </a:r>
            <a:r>
              <a:rPr lang="en-US" dirty="0"/>
              <a:t> Enter. </a:t>
            </a:r>
          </a:p>
          <a:p>
            <a:pPr fontAlgn="base"/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Receiver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responsabila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in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mesajele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se </a:t>
            </a:r>
            <a:r>
              <a:rPr lang="en-US" dirty="0" err="1"/>
              <a:t>scrie</a:t>
            </a:r>
            <a:r>
              <a:rPr lang="en-US" dirty="0"/>
              <a:t> pe un rand </a:t>
            </a:r>
            <a:r>
              <a:rPr lang="en-US" dirty="0" err="1"/>
              <a:t>nou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in </a:t>
            </a:r>
            <a:r>
              <a:rPr lang="en-US" dirty="0" err="1"/>
              <a:t>echipe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73F6F5C-4C39-4B9C-84E6-2FA731552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368" y="5305926"/>
            <a:ext cx="3275263" cy="98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7E40603F-5B05-45FF-84CF-393949A35712}"/>
              </a:ext>
            </a:extLst>
          </p:cNvPr>
          <p:cNvSpPr/>
          <p:nvPr/>
        </p:nvSpPr>
        <p:spPr>
          <a:xfrm>
            <a:off x="838200" y="5374105"/>
            <a:ext cx="2129589" cy="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145092-3A07-47AE-90FD-F74086264420}"/>
              </a:ext>
            </a:extLst>
          </p:cNvPr>
          <p:cNvSpPr/>
          <p:nvPr/>
        </p:nvSpPr>
        <p:spPr>
          <a:xfrm>
            <a:off x="9224211" y="5438273"/>
            <a:ext cx="2129589" cy="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D4C6F132-BA39-4C65-A774-B7D4E9878699}"/>
              </a:ext>
            </a:extLst>
          </p:cNvPr>
          <p:cNvSpPr/>
          <p:nvPr/>
        </p:nvSpPr>
        <p:spPr>
          <a:xfrm>
            <a:off x="3335420" y="5646821"/>
            <a:ext cx="86627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ăgeată: dreapta 8">
            <a:extLst>
              <a:ext uri="{FF2B5EF4-FFF2-40B4-BE49-F238E27FC236}">
                <a16:creationId xmlns:a16="http://schemas.microsoft.com/office/drawing/2014/main" id="{7FDB72C1-58AD-4E1C-AC51-727AB61DE780}"/>
              </a:ext>
            </a:extLst>
          </p:cNvPr>
          <p:cNvSpPr/>
          <p:nvPr/>
        </p:nvSpPr>
        <p:spPr>
          <a:xfrm>
            <a:off x="7990305" y="5646821"/>
            <a:ext cx="86627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3BB19B-AE58-454B-BB70-4D132B79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5" name="Imagine 4" descr="O imagine care conține desen&#10;&#10;Descriere generată automat">
            <a:extLst>
              <a:ext uri="{FF2B5EF4-FFF2-40B4-BE49-F238E27FC236}">
                <a16:creationId xmlns:a16="http://schemas.microsoft.com/office/drawing/2014/main" id="{E12F930C-21D1-4579-AF40-E9E2CC077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0" y="1519929"/>
            <a:ext cx="3922719" cy="50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0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3A6BB9-B15D-4F8D-B1FA-66A3DF92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702321E5-892C-4680-A5EF-2863880C97C1}"/>
              </a:ext>
            </a:extLst>
          </p:cNvPr>
          <p:cNvSpPr/>
          <p:nvPr/>
        </p:nvSpPr>
        <p:spPr>
          <a:xfrm>
            <a:off x="838200" y="2871537"/>
            <a:ext cx="212958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Aplicatia</a:t>
            </a:r>
            <a:r>
              <a:rPr lang="en-US" dirty="0"/>
              <a:t> A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40602D30-529E-4AB7-A9B2-4B1B49B41CE0}"/>
              </a:ext>
            </a:extLst>
          </p:cNvPr>
          <p:cNvSpPr/>
          <p:nvPr/>
        </p:nvSpPr>
        <p:spPr>
          <a:xfrm>
            <a:off x="2370221" y="4493544"/>
            <a:ext cx="212958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Aplicatia</a:t>
            </a:r>
            <a:r>
              <a:rPr lang="en-US" dirty="0"/>
              <a:t> C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23E93F55-C0A7-41B2-AC01-A43C9A357EDD}"/>
              </a:ext>
            </a:extLst>
          </p:cNvPr>
          <p:cNvSpPr/>
          <p:nvPr/>
        </p:nvSpPr>
        <p:spPr>
          <a:xfrm>
            <a:off x="3435015" y="2800225"/>
            <a:ext cx="212958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Aplicatia</a:t>
            </a:r>
            <a:r>
              <a:rPr lang="en-US" dirty="0"/>
              <a:t> B</a:t>
            </a:r>
          </a:p>
        </p:txBody>
      </p:sp>
      <p:cxnSp>
        <p:nvCxnSpPr>
          <p:cNvPr id="9" name="Conector: curbat 8">
            <a:extLst>
              <a:ext uri="{FF2B5EF4-FFF2-40B4-BE49-F238E27FC236}">
                <a16:creationId xmlns:a16="http://schemas.microsoft.com/office/drawing/2014/main" id="{4D150005-BACC-48C9-B97D-A12C3DF25D65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16200000" flipH="1">
            <a:off x="2484082" y="2290450"/>
            <a:ext cx="369846" cy="1532020"/>
          </a:xfrm>
          <a:prstGeom prst="curvedConnector4">
            <a:avLst>
              <a:gd name="adj1" fmla="val -61810"/>
              <a:gd name="adj2" fmla="val 84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curbat 10">
            <a:extLst>
              <a:ext uri="{FF2B5EF4-FFF2-40B4-BE49-F238E27FC236}">
                <a16:creationId xmlns:a16="http://schemas.microsoft.com/office/drawing/2014/main" id="{0A8165A9-6BB2-4F2A-97D0-A5577458889B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>
            <a:off x="3435016" y="3241383"/>
            <a:ext cx="2129588" cy="2134477"/>
          </a:xfrm>
          <a:prstGeom prst="curvedConnector4">
            <a:avLst>
              <a:gd name="adj1" fmla="val -10734"/>
              <a:gd name="adj2" fmla="val 110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8D6CF468-737B-41CB-8DC6-9953C01DAAE4}"/>
              </a:ext>
            </a:extLst>
          </p:cNvPr>
          <p:cNvSpPr/>
          <p:nvPr/>
        </p:nvSpPr>
        <p:spPr>
          <a:xfrm>
            <a:off x="6775782" y="2209798"/>
            <a:ext cx="2129589" cy="132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A</a:t>
            </a: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EA8FB34E-A027-4444-AD04-F90BBE1FE60A}"/>
              </a:ext>
            </a:extLst>
          </p:cNvPr>
          <p:cNvSpPr/>
          <p:nvPr/>
        </p:nvSpPr>
        <p:spPr>
          <a:xfrm>
            <a:off x="9372596" y="2174141"/>
            <a:ext cx="2129589" cy="132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B</a:t>
            </a:r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4577F962-80A7-49A9-A0BD-B52346597A9E}"/>
              </a:ext>
            </a:extLst>
          </p:cNvPr>
          <p:cNvSpPr/>
          <p:nvPr/>
        </p:nvSpPr>
        <p:spPr>
          <a:xfrm>
            <a:off x="8049123" y="4714122"/>
            <a:ext cx="2129589" cy="132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C</a:t>
            </a:r>
          </a:p>
        </p:txBody>
      </p:sp>
      <p:cxnSp>
        <p:nvCxnSpPr>
          <p:cNvPr id="19" name="Conector: curbat 18">
            <a:extLst>
              <a:ext uri="{FF2B5EF4-FFF2-40B4-BE49-F238E27FC236}">
                <a16:creationId xmlns:a16="http://schemas.microsoft.com/office/drawing/2014/main" id="{E013D3FA-16E7-42A4-943F-69296AF4B911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16200000" flipV="1">
            <a:off x="7886824" y="3487027"/>
            <a:ext cx="1180849" cy="12733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bat 20">
            <a:extLst>
              <a:ext uri="{FF2B5EF4-FFF2-40B4-BE49-F238E27FC236}">
                <a16:creationId xmlns:a16="http://schemas.microsoft.com/office/drawing/2014/main" id="{BBA7BAE5-AFB7-4278-BA0B-0E8A597E02B9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9167401" y="3444133"/>
            <a:ext cx="1216506" cy="13234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reptunghi 26">
            <a:extLst>
              <a:ext uri="{FF2B5EF4-FFF2-40B4-BE49-F238E27FC236}">
                <a16:creationId xmlns:a16="http://schemas.microsoft.com/office/drawing/2014/main" id="{4613CD94-3EDA-4AB4-ADA0-E64FBEAD5546}"/>
              </a:ext>
            </a:extLst>
          </p:cNvPr>
          <p:cNvSpPr/>
          <p:nvPr/>
        </p:nvSpPr>
        <p:spPr>
          <a:xfrm>
            <a:off x="6336632" y="1838909"/>
            <a:ext cx="5614736" cy="46539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Aplicatia</a:t>
            </a:r>
            <a:r>
              <a:rPr lang="en-US" dirty="0">
                <a:solidFill>
                  <a:schemeClr val="tx1"/>
                </a:solidFill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3528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9CEEBB-0961-4A8E-9E07-49872B09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DB6B27-8CD2-4D91-ABA5-46312876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RPC: Remote Procedure Call</a:t>
            </a:r>
          </a:p>
          <a:p>
            <a:r>
              <a:rPr lang="en-US" dirty="0"/>
              <a:t>SOAP: Simple Object Access Protocol</a:t>
            </a:r>
          </a:p>
          <a:p>
            <a:r>
              <a:rPr lang="en-US" dirty="0"/>
              <a:t>REST: Representational State Transfer</a:t>
            </a:r>
          </a:p>
          <a:p>
            <a:r>
              <a:rPr lang="en-US" dirty="0" err="1"/>
              <a:t>Mesagerie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3F7270-65F3-4C25-8C32-9B6100A3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Mesagerie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E8386-868E-4AEF-9ABE-5C4EF301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35" y="5618816"/>
            <a:ext cx="2913530" cy="8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288478B0-0BAB-4547-B000-C3F22FFAE4A7}"/>
              </a:ext>
            </a:extLst>
          </p:cNvPr>
          <p:cNvSpPr/>
          <p:nvPr/>
        </p:nvSpPr>
        <p:spPr>
          <a:xfrm>
            <a:off x="1299411" y="2310063"/>
            <a:ext cx="2662989" cy="111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Aplicatie</a:t>
            </a:r>
            <a:r>
              <a:rPr lang="en-US" dirty="0"/>
              <a:t> A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6422E3A2-C609-4EF2-9CCF-7193F9DF1132}"/>
              </a:ext>
            </a:extLst>
          </p:cNvPr>
          <p:cNvSpPr/>
          <p:nvPr/>
        </p:nvSpPr>
        <p:spPr>
          <a:xfrm>
            <a:off x="4764505" y="2310062"/>
            <a:ext cx="2662989" cy="111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Aplicatie</a:t>
            </a:r>
            <a:r>
              <a:rPr lang="en-US" dirty="0"/>
              <a:t> B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6E52B3F4-1D0A-4405-91C4-648C2F22B2F2}"/>
              </a:ext>
            </a:extLst>
          </p:cNvPr>
          <p:cNvSpPr/>
          <p:nvPr/>
        </p:nvSpPr>
        <p:spPr>
          <a:xfrm>
            <a:off x="8229600" y="2310063"/>
            <a:ext cx="2662989" cy="111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Aplicatie</a:t>
            </a:r>
            <a:r>
              <a:rPr lang="en-US" dirty="0"/>
              <a:t> C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4D103613-A1EB-492B-9153-61888616AAD4}"/>
              </a:ext>
            </a:extLst>
          </p:cNvPr>
          <p:cNvSpPr/>
          <p:nvPr/>
        </p:nvSpPr>
        <p:spPr>
          <a:xfrm>
            <a:off x="1299409" y="4499879"/>
            <a:ext cx="9593179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Broker</a:t>
            </a:r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3CD08EC-83F9-4166-B7B0-705D7582A90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30905" y="3429000"/>
            <a:ext cx="1" cy="107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08475A6A-5D1B-400A-BA03-DEBD5418EAE7}"/>
              </a:ext>
            </a:extLst>
          </p:cNvPr>
          <p:cNvCxnSpPr>
            <a:cxnSpLocks/>
          </p:cNvCxnSpPr>
          <p:nvPr/>
        </p:nvCxnSpPr>
        <p:spPr>
          <a:xfrm flipH="1">
            <a:off x="6095998" y="3428999"/>
            <a:ext cx="1" cy="107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502BE1DB-5121-4AEC-AC04-162FD8D04C4A}"/>
              </a:ext>
            </a:extLst>
          </p:cNvPr>
          <p:cNvCxnSpPr>
            <a:cxnSpLocks/>
          </p:cNvCxnSpPr>
          <p:nvPr/>
        </p:nvCxnSpPr>
        <p:spPr>
          <a:xfrm flipH="1">
            <a:off x="9561090" y="3428999"/>
            <a:ext cx="1" cy="107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C8EDF1-D2F0-4A02-8F53-353AB2C1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RabbitMQ 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E25C112-28B8-4A37-A5C3-01961AFB1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RabbitMQ </a:t>
            </a:r>
            <a:r>
              <a:rPr lang="en-US" dirty="0" err="1"/>
              <a:t>este</a:t>
            </a:r>
            <a:r>
              <a:rPr lang="en-US" dirty="0"/>
              <a:t> un broker de </a:t>
            </a:r>
            <a:r>
              <a:rPr lang="en-US" dirty="0" err="1"/>
              <a:t>mesaje</a:t>
            </a:r>
            <a:r>
              <a:rPr lang="en-US" dirty="0"/>
              <a:t>: </a:t>
            </a:r>
            <a:r>
              <a:rPr lang="en-US" dirty="0" err="1"/>
              <a:t>acceptă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.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puteti</a:t>
            </a:r>
            <a:r>
              <a:rPr lang="en-US" dirty="0"/>
              <a:t> </a:t>
            </a:r>
            <a:r>
              <a:rPr lang="en-US" dirty="0" err="1"/>
              <a:t>gandi</a:t>
            </a:r>
            <a:r>
              <a:rPr lang="en-US" dirty="0"/>
              <a:t> la RabbitMQ ca la un </a:t>
            </a:r>
            <a:r>
              <a:rPr lang="en-US" dirty="0" err="1"/>
              <a:t>oficiul</a:t>
            </a:r>
            <a:r>
              <a:rPr lang="en-US" dirty="0"/>
              <a:t> postal.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A84A47-9FD9-46E2-9BDB-A49DCCB2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11" y="3066806"/>
            <a:ext cx="7202905" cy="34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89EB2A5-0D1B-4E82-83DF-937104C9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CloudAMQP</a:t>
            </a:r>
            <a:r>
              <a:rPr lang="en-US" dirty="0"/>
              <a:t> - RabbitMQ as a Service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4FD1CE4-80DC-4C80-AA30-8CE4667C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986029"/>
            <a:ext cx="6257334" cy="275908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>
                <a:hlinkClick r:id="rId2"/>
              </a:rPr>
              <a:t>https://www.cloudamqp.com/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38CD41-90AD-4F11-A2A6-0BA2AC66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59" y="2553987"/>
            <a:ext cx="6902281" cy="40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A67B37-0DD3-44DA-8116-3AD01391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505" y="697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7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22D43D3-09F5-45D8-8CAD-6C7DE2A9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850"/>
            <a:ext cx="121920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ăgeată: dreapta 3">
            <a:extLst>
              <a:ext uri="{FF2B5EF4-FFF2-40B4-BE49-F238E27FC236}">
                <a16:creationId xmlns:a16="http://schemas.microsoft.com/office/drawing/2014/main" id="{6BAAC67A-6D0D-4FB2-9232-42F481F34D50}"/>
              </a:ext>
            </a:extLst>
          </p:cNvPr>
          <p:cNvSpPr/>
          <p:nvPr/>
        </p:nvSpPr>
        <p:spPr>
          <a:xfrm>
            <a:off x="9127958" y="962526"/>
            <a:ext cx="1090863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ăgeată: sus 4">
            <a:extLst>
              <a:ext uri="{FF2B5EF4-FFF2-40B4-BE49-F238E27FC236}">
                <a16:creationId xmlns:a16="http://schemas.microsoft.com/office/drawing/2014/main" id="{3056317C-A198-43EF-915A-35A6489DDE08}"/>
              </a:ext>
            </a:extLst>
          </p:cNvPr>
          <p:cNvSpPr/>
          <p:nvPr/>
        </p:nvSpPr>
        <p:spPr>
          <a:xfrm>
            <a:off x="10764253" y="2466474"/>
            <a:ext cx="336884" cy="962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1AB9AC-CEFA-4EAC-80C1-457E10F9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 Management Portal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13AB8A-D03F-4A2D-9810-43B15CCF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396"/>
            <a:ext cx="12192000" cy="47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0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0BED5DF-F2A9-4DDC-84F1-8308E294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RabbitMQ.Client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/C#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FBCD992-2A45-43C9-A7E7-4017A4A9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https://www.rabbitmq.com/dotnet-api-guide.html</a:t>
            </a:r>
            <a:endParaRPr lang="en-US" b="0" dirty="0">
              <a:effectLst/>
            </a:endParaRPr>
          </a:p>
          <a:p>
            <a:r>
              <a:rPr lang="en-US" u="sng" dirty="0">
                <a:hlinkClick r:id="rId3"/>
              </a:rPr>
              <a:t>https://www.rabbitmq.com/tutorials/tutorial-one-dotnet.html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54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160</Words>
  <Application>Microsoft Office PowerPoint</Application>
  <PresentationFormat>Ecran lat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Temă Office</vt:lpstr>
      <vt:lpstr>RabbitMQ: Message queues</vt:lpstr>
      <vt:lpstr>Introducere</vt:lpstr>
      <vt:lpstr>Mecanisme de comunicare</vt:lpstr>
      <vt:lpstr>Mesagerie</vt:lpstr>
      <vt:lpstr>Ce este RabbitMQ ?</vt:lpstr>
      <vt:lpstr>CloudAMQP - RabbitMQ as a Service</vt:lpstr>
      <vt:lpstr>Prezentare PowerPoint</vt:lpstr>
      <vt:lpstr>RabbitMQ Management Portal</vt:lpstr>
      <vt:lpstr>RabbitMQ.Client .Net/C#</vt:lpstr>
      <vt:lpstr>Tema laboratorului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BABA Tudor Ioan</dc:creator>
  <cp:lastModifiedBy>BABA Tudor Ioan</cp:lastModifiedBy>
  <cp:revision>3</cp:revision>
  <dcterms:created xsi:type="dcterms:W3CDTF">2019-10-16T18:29:09Z</dcterms:created>
  <dcterms:modified xsi:type="dcterms:W3CDTF">2019-10-16T18:51:16Z</dcterms:modified>
</cp:coreProperties>
</file>