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6BC9A4-F7A9-4B19-BE71-1FEC2BE3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0E55160-A01B-4BC3-8F3F-39A9249F3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0CDD10F-8C1F-4124-933D-001FE7F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95A444E-1F1A-46A8-A6F9-0D409DC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0BDD547-2DEF-4CE5-9B53-58FA7008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96C63C-C66D-4CE5-9BCE-9A170D01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63557B7-67AC-4F5E-9335-8EC7388B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2D2F086-ECFD-4F52-B2F5-18C34552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8552397-EEEA-46CD-95D2-9DC105A3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10A7259-5098-4BBA-A1EE-B1E6B365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7376B44-C873-47EE-A700-90D69AF16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6F37E74-9FD2-47AF-B086-FA70A27D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C985B99-D3F3-4E1D-949B-DD0F06E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DF134D0-D7A5-48D7-9B78-8E4B47D1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3748458-DDD9-43E7-84BD-4C40668D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1C2880-7C5D-4AA6-9719-2620356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834B49A-86BF-43AD-B515-2DD07105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A235168-6EF5-49ED-A6F0-23C35E8D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8B542FC-A3C9-4090-831A-CF655F00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4E41385-A7F8-4C69-8C82-114C2D1C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C2E200-619F-4853-A2F3-CA4F3088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2A60FC6-7C43-43CB-9997-252C8275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07C86BE-01E5-4B58-A577-4F86D6C6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56EE65A-C265-41D2-9CCA-EF35ED92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5867A31-68E3-40DA-8C8B-CDA799DE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25DEA2-94B1-4716-A7EC-B21B03D3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40A3D8-3C9A-4F36-B838-E5A93006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BB48D3C-99D1-43E0-8642-D5DF6907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A8C1CE0-513A-4459-81B2-918203F9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880C4C6-CB0E-4D72-B537-9650E74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3F57F02-02A7-4821-AE25-85C60D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011F49-2F08-4DCA-B37B-CA9311BB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A4D8CAC-1CF5-4320-8096-E1556D9B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727493D-91A8-4EAE-90A3-3E6BB260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42C7A210-AA18-4DB7-A912-1F27B40B1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1FB9C57-90B4-403D-8A9C-0B5B661F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77F7533-0CD3-48AD-884D-B5F8AB46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63856081-91EE-4C27-B772-0129FAD1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3ACB31F5-111E-43A3-B0F8-08B450C1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2D603F-9C14-401F-8FDF-36ED905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A262BAF-26DC-40FE-A89C-FBB52BF1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A10DB5D-966A-44A8-863D-4243531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8B1AF09-C8C7-4FE7-A60A-EA58A14A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FD880E62-2237-4269-9405-252D43DB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366C82A-C1EA-494C-889D-7F46C67F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A61DCBB-47DA-48E9-B243-1332B8A9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4FC0A5-8C4A-4C4A-8B72-BD526286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FFF87BD-ACFA-41F6-9B55-70FCCBDD7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870F3F8-2284-4DAC-9B30-F5F140A48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D961BC-6C6B-4F19-AD6F-092523BD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D2C8C29-B124-4DCB-942C-947A1D72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49DB86A-6605-4608-B7A6-BA6009BA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72E106-9907-4D3A-B164-95D8BCB4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23BDD92B-C71F-4530-8730-70841D524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49CE03E-D76D-46C9-A72B-0F551F9DC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81F85A1-3B62-4E6D-85AD-5B327BA2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47CACA8-B267-478A-BD61-975FA9CA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EE3EE05-5913-43BE-B711-DBBFD7D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194E62D-6550-437F-889C-D98A9B17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501BFCE-EE9F-445E-BB86-BC0227CA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188A794-DCD3-4C45-A38B-92E1EF4D7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2DBB-D2BE-4EAF-B223-54276281443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240DB09-9623-400E-B3E8-E1B89711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438878-266A-4FE1-9C5B-654631A3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C62E-4C8B-4618-97C2-66006BFA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tutorials/tutorial-three-dotn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transit-project.com/MassTransit/quickstart.html" TargetMode="External"/><Relationship Id="rId2" Type="http://schemas.openxmlformats.org/officeDocument/2006/relationships/hyperlink" Target="https://masstransit-proje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sstransit-project.com/MassTransit/usage/message-consumer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CA64C8-91AB-4A69-A424-54E103088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Publish – Subscribe</a:t>
            </a:r>
            <a:br>
              <a:rPr lang="en-US" dirty="0"/>
            </a:br>
            <a:r>
              <a:rPr lang="en-US" sz="5300" dirty="0" err="1"/>
              <a:t>folosind</a:t>
            </a:r>
            <a:r>
              <a:rPr lang="en-US" sz="5300" dirty="0"/>
              <a:t> RabbitMQ + </a:t>
            </a:r>
            <a:r>
              <a:rPr lang="en-US" sz="5300" dirty="0" err="1"/>
              <a:t>MassTransit</a:t>
            </a:r>
            <a:endParaRPr lang="en-US" sz="53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717B71A-D4F8-4F82-859A-CFFC11AA5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Baba Tudor</a:t>
            </a:r>
          </a:p>
        </p:txBody>
      </p:sp>
    </p:spTree>
    <p:extLst>
      <p:ext uri="{BB962C8B-B14F-4D97-AF65-F5344CB8AC3E}">
        <p14:creationId xmlns:p14="http://schemas.microsoft.com/office/powerpoint/2010/main" val="4628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4BF452-F420-466E-A4D9-47F6ED0B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- Subscribe</a:t>
            </a: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C6AAFDEA-E5E0-45ED-880E-76D0DB682E4C}"/>
              </a:ext>
            </a:extLst>
          </p:cNvPr>
          <p:cNvSpPr/>
          <p:nvPr/>
        </p:nvSpPr>
        <p:spPr>
          <a:xfrm>
            <a:off x="398504" y="2103437"/>
            <a:ext cx="148943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1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94AFCBA9-4610-4B05-AF7E-3398EB0CD27E}"/>
              </a:ext>
            </a:extLst>
          </p:cNvPr>
          <p:cNvSpPr/>
          <p:nvPr/>
        </p:nvSpPr>
        <p:spPr>
          <a:xfrm>
            <a:off x="9542281" y="1690688"/>
            <a:ext cx="1811518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1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B811C901-B49C-44C6-B1BB-D131D92E825A}"/>
              </a:ext>
            </a:extLst>
          </p:cNvPr>
          <p:cNvSpPr/>
          <p:nvPr/>
        </p:nvSpPr>
        <p:spPr>
          <a:xfrm>
            <a:off x="9542282" y="3310381"/>
            <a:ext cx="1811518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2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002F08B2-191B-47C6-AB0B-708BB1EB803C}"/>
              </a:ext>
            </a:extLst>
          </p:cNvPr>
          <p:cNvSpPr/>
          <p:nvPr/>
        </p:nvSpPr>
        <p:spPr>
          <a:xfrm>
            <a:off x="9542282" y="4930074"/>
            <a:ext cx="1798162" cy="13255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3</a:t>
            </a:r>
          </a:p>
        </p:txBody>
      </p:sp>
      <p:sp>
        <p:nvSpPr>
          <p:cNvPr id="8" name="Schemă logică: memorie cu acces direct 7">
            <a:extLst>
              <a:ext uri="{FF2B5EF4-FFF2-40B4-BE49-F238E27FC236}">
                <a16:creationId xmlns:a16="http://schemas.microsoft.com/office/drawing/2014/main" id="{0D887438-29C3-45DA-A8F9-14EF2A40BDB0}"/>
              </a:ext>
            </a:extLst>
          </p:cNvPr>
          <p:cNvSpPr/>
          <p:nvPr/>
        </p:nvSpPr>
        <p:spPr>
          <a:xfrm>
            <a:off x="3528202" y="2309567"/>
            <a:ext cx="4750888" cy="2997723"/>
          </a:xfrm>
          <a:prstGeom prst="flowChartMagneticDru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Pub/Sub Broker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523D3637-D1B5-443B-B2F4-399875256A43}"/>
              </a:ext>
            </a:extLst>
          </p:cNvPr>
          <p:cNvSpPr/>
          <p:nvPr/>
        </p:nvSpPr>
        <p:spPr>
          <a:xfrm>
            <a:off x="372802" y="4358446"/>
            <a:ext cx="148943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2979C2-952E-49AF-B674-BE78894C957B}"/>
              </a:ext>
            </a:extLst>
          </p:cNvPr>
          <p:cNvSpPr/>
          <p:nvPr/>
        </p:nvSpPr>
        <p:spPr>
          <a:xfrm>
            <a:off x="4803630" y="3146512"/>
            <a:ext cx="1875934" cy="8939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C3D71F-8615-479A-A7B2-792AA9AA5F1E}"/>
              </a:ext>
            </a:extLst>
          </p:cNvPr>
          <p:cNvSpPr/>
          <p:nvPr/>
        </p:nvSpPr>
        <p:spPr>
          <a:xfrm>
            <a:off x="4805281" y="4282396"/>
            <a:ext cx="1875934" cy="8939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2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83C77720-FA6C-472B-83B1-D6F141CFBD2F}"/>
              </a:ext>
            </a:extLst>
          </p:cNvPr>
          <p:cNvSpPr/>
          <p:nvPr/>
        </p:nvSpPr>
        <p:spPr>
          <a:xfrm>
            <a:off x="2262341" y="2665239"/>
            <a:ext cx="936677" cy="36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Mesaj</a:t>
            </a:r>
            <a:r>
              <a:rPr lang="en-US" dirty="0"/>
              <a:t> 1</a:t>
            </a:r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28F55832-CFF2-4439-AFC5-9B6BAAAEDB00}"/>
              </a:ext>
            </a:extLst>
          </p:cNvPr>
          <p:cNvSpPr/>
          <p:nvPr/>
        </p:nvSpPr>
        <p:spPr>
          <a:xfrm>
            <a:off x="2262341" y="3604510"/>
            <a:ext cx="936677" cy="36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Mesaj</a:t>
            </a:r>
            <a:r>
              <a:rPr lang="en-US" dirty="0"/>
              <a:t> 2</a:t>
            </a: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DF26D5BB-52F9-4D70-8DB8-386B0D00475B}"/>
              </a:ext>
            </a:extLst>
          </p:cNvPr>
          <p:cNvSpPr/>
          <p:nvPr/>
        </p:nvSpPr>
        <p:spPr>
          <a:xfrm>
            <a:off x="2262341" y="4745748"/>
            <a:ext cx="936677" cy="368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Mesaj</a:t>
            </a:r>
            <a:r>
              <a:rPr lang="en-US" dirty="0"/>
              <a:t> 3</a:t>
            </a:r>
          </a:p>
        </p:txBody>
      </p:sp>
      <p:cxnSp>
        <p:nvCxnSpPr>
          <p:cNvPr id="20" name="Conector: curbat 19">
            <a:extLst>
              <a:ext uri="{FF2B5EF4-FFF2-40B4-BE49-F238E27FC236}">
                <a16:creationId xmlns:a16="http://schemas.microsoft.com/office/drawing/2014/main" id="{36AB62E8-07CE-4FD5-B850-B3CBC1A4EDFD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6200000" flipH="1">
            <a:off x="1329717" y="1916941"/>
            <a:ext cx="746128" cy="1119120"/>
          </a:xfrm>
          <a:prstGeom prst="curvedConnector4">
            <a:avLst>
              <a:gd name="adj1" fmla="val -30638"/>
              <a:gd name="adj2" fmla="val 83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bat 21">
            <a:extLst>
              <a:ext uri="{FF2B5EF4-FFF2-40B4-BE49-F238E27FC236}">
                <a16:creationId xmlns:a16="http://schemas.microsoft.com/office/drawing/2014/main" id="{43B03FDD-880A-49C3-8396-EDFFC6C5E1C0}"/>
              </a:ext>
            </a:extLst>
          </p:cNvPr>
          <p:cNvCxnSpPr>
            <a:stCxn id="4" idx="2"/>
            <a:endCxn id="17" idx="1"/>
          </p:cNvCxnSpPr>
          <p:nvPr/>
        </p:nvCxnSpPr>
        <p:spPr>
          <a:xfrm rot="16200000" flipH="1">
            <a:off x="1522863" y="3049358"/>
            <a:ext cx="359836" cy="1119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bat 23">
            <a:extLst>
              <a:ext uri="{FF2B5EF4-FFF2-40B4-BE49-F238E27FC236}">
                <a16:creationId xmlns:a16="http://schemas.microsoft.com/office/drawing/2014/main" id="{9769B1B3-31C7-43D7-9BE0-E8A55F1CF230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1862236" y="4930074"/>
            <a:ext cx="400105" cy="911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bat 25">
            <a:extLst>
              <a:ext uri="{FF2B5EF4-FFF2-40B4-BE49-F238E27FC236}">
                <a16:creationId xmlns:a16="http://schemas.microsoft.com/office/drawing/2014/main" id="{BFA6E710-4085-40C5-A20D-417C8DF721D1}"/>
              </a:ext>
            </a:extLst>
          </p:cNvPr>
          <p:cNvCxnSpPr>
            <a:stCxn id="18" idx="3"/>
            <a:endCxn id="15" idx="2"/>
          </p:cNvCxnSpPr>
          <p:nvPr/>
        </p:nvCxnSpPr>
        <p:spPr>
          <a:xfrm flipV="1">
            <a:off x="3199018" y="4729383"/>
            <a:ext cx="1606263" cy="2006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bat 27">
            <a:extLst>
              <a:ext uri="{FF2B5EF4-FFF2-40B4-BE49-F238E27FC236}">
                <a16:creationId xmlns:a16="http://schemas.microsoft.com/office/drawing/2014/main" id="{DBC028D9-1B60-4DA1-9EC1-54A3F087A3B3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199018" y="3788836"/>
            <a:ext cx="1880987" cy="62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bat 29">
            <a:extLst>
              <a:ext uri="{FF2B5EF4-FFF2-40B4-BE49-F238E27FC236}">
                <a16:creationId xmlns:a16="http://schemas.microsoft.com/office/drawing/2014/main" id="{A27341BA-5E3C-4287-B6D1-BF740DBC84E3}"/>
              </a:ext>
            </a:extLst>
          </p:cNvPr>
          <p:cNvCxnSpPr>
            <a:cxnSpLocks/>
            <a:stCxn id="16" idx="3"/>
            <a:endCxn id="14" idx="2"/>
          </p:cNvCxnSpPr>
          <p:nvPr/>
        </p:nvCxnSpPr>
        <p:spPr>
          <a:xfrm>
            <a:off x="3199018" y="2849565"/>
            <a:ext cx="1604612" cy="743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urbat 31">
            <a:extLst>
              <a:ext uri="{FF2B5EF4-FFF2-40B4-BE49-F238E27FC236}">
                <a16:creationId xmlns:a16="http://schemas.microsoft.com/office/drawing/2014/main" id="{E837D12D-3A09-4BEE-BD88-21D5F6C65422}"/>
              </a:ext>
            </a:extLst>
          </p:cNvPr>
          <p:cNvCxnSpPr>
            <a:cxnSpLocks/>
            <a:stCxn id="14" idx="7"/>
            <a:endCxn id="5" idx="1"/>
          </p:cNvCxnSpPr>
          <p:nvPr/>
        </p:nvCxnSpPr>
        <p:spPr>
          <a:xfrm rot="5400000" flipH="1" flipV="1">
            <a:off x="7511580" y="1246731"/>
            <a:ext cx="923961" cy="31374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bat 33">
            <a:extLst>
              <a:ext uri="{FF2B5EF4-FFF2-40B4-BE49-F238E27FC236}">
                <a16:creationId xmlns:a16="http://schemas.microsoft.com/office/drawing/2014/main" id="{25648D12-E1C3-4170-8387-67577D357414}"/>
              </a:ext>
            </a:extLst>
          </p:cNvPr>
          <p:cNvCxnSpPr>
            <a:cxnSpLocks/>
            <a:stCxn id="14" idx="5"/>
            <a:endCxn id="6" idx="1"/>
          </p:cNvCxnSpPr>
          <p:nvPr/>
        </p:nvCxnSpPr>
        <p:spPr>
          <a:xfrm rot="16200000" flipH="1">
            <a:off x="7941763" y="2372644"/>
            <a:ext cx="63596" cy="3137442"/>
          </a:xfrm>
          <a:prstGeom prst="curvedConnector4">
            <a:avLst>
              <a:gd name="adj1" fmla="val 359457"/>
              <a:gd name="adj2" fmla="val 5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bat 35">
            <a:extLst>
              <a:ext uri="{FF2B5EF4-FFF2-40B4-BE49-F238E27FC236}">
                <a16:creationId xmlns:a16="http://schemas.microsoft.com/office/drawing/2014/main" id="{1329416F-CEFD-4143-A130-C04C5AD7E818}"/>
              </a:ext>
            </a:extLst>
          </p:cNvPr>
          <p:cNvCxnSpPr>
            <a:stCxn id="15" idx="6"/>
            <a:endCxn id="7" idx="1"/>
          </p:cNvCxnSpPr>
          <p:nvPr/>
        </p:nvCxnSpPr>
        <p:spPr>
          <a:xfrm>
            <a:off x="6681215" y="4729383"/>
            <a:ext cx="2861067" cy="863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05B976-7475-46C7-9589-CDDC2337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RabbitMQ.Client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9C2097-FC3E-4362-BC56-3862ACAA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https://www.rabbitmq.com/tutorials/tutorial-three-dotnet.html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C63AC92-3644-4B0C-9B88-ADB0CDDB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Masstransit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8A87AE-85D0-4697-AC7D-7AE1966A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https://masstransit-project.com/</a:t>
            </a:r>
            <a:endParaRPr lang="en-US" dirty="0"/>
          </a:p>
          <a:p>
            <a:r>
              <a:rPr lang="en-US" dirty="0">
                <a:hlinkClick r:id="rId3"/>
              </a:rPr>
              <a:t>https://masstransit-project.com/MassTransit/quickstart.html</a:t>
            </a:r>
            <a:endParaRPr lang="en-US" dirty="0"/>
          </a:p>
          <a:p>
            <a:r>
              <a:rPr lang="en-US" dirty="0">
                <a:hlinkClick r:id="rId4"/>
              </a:rPr>
              <a:t>https://masstransit-project.com/MassTransit/usage/message-consumers.html</a:t>
            </a:r>
            <a:endParaRPr lang="en-US" dirty="0"/>
          </a:p>
          <a:p>
            <a:r>
              <a:rPr lang="en-US" dirty="0"/>
              <a:t>Live coding ;)</a:t>
            </a:r>
          </a:p>
        </p:txBody>
      </p:sp>
    </p:spTree>
    <p:extLst>
      <p:ext uri="{BB962C8B-B14F-4D97-AF65-F5344CB8AC3E}">
        <p14:creationId xmlns:p14="http://schemas.microsoft.com/office/powerpoint/2010/main" val="397289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B58243-0FDA-4515-AFEF-F57FC766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F4D79C8-A9EC-4458-A768-95784BC97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92" y="655692"/>
            <a:ext cx="5546616" cy="5546616"/>
          </a:xfrm>
        </p:spPr>
      </p:pic>
    </p:spTree>
    <p:extLst>
      <p:ext uri="{BB962C8B-B14F-4D97-AF65-F5344CB8AC3E}">
        <p14:creationId xmlns:p14="http://schemas.microsoft.com/office/powerpoint/2010/main" val="222958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87</Words>
  <Application>Microsoft Office PowerPoint</Application>
  <PresentationFormat>Ecran lat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Temă Office</vt:lpstr>
      <vt:lpstr>Publish – Subscribe folosind RabbitMQ + MassTransit</vt:lpstr>
      <vt:lpstr>Publish - Subscribe</vt:lpstr>
      <vt:lpstr>Publish-Subscribe folosit RabbitMQ.Client</vt:lpstr>
      <vt:lpstr>Publish-Subscribe folosit Masstransit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 – Subscribe folosind RabbitMQ + MassTransit</dc:title>
  <dc:creator>BABA Tudor Ioan</dc:creator>
  <cp:lastModifiedBy>BABA Tudor Ioan</cp:lastModifiedBy>
  <cp:revision>12</cp:revision>
  <dcterms:created xsi:type="dcterms:W3CDTF">2019-10-22T15:23:58Z</dcterms:created>
  <dcterms:modified xsi:type="dcterms:W3CDTF">2019-10-24T12:58:49Z</dcterms:modified>
</cp:coreProperties>
</file>