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2" r:id="rId4"/>
    <p:sldId id="258" r:id="rId5"/>
    <p:sldId id="270" r:id="rId6"/>
    <p:sldId id="271" r:id="rId7"/>
    <p:sldId id="273" r:id="rId8"/>
    <p:sldId id="274" r:id="rId9"/>
    <p:sldId id="267" r:id="rId10"/>
    <p:sldId id="266" r:id="rId11"/>
    <p:sldId id="268" r:id="rId12"/>
    <p:sldId id="269" r:id="rId13"/>
    <p:sldId id="264" r:id="rId14"/>
    <p:sldId id="262" r:id="rId15"/>
    <p:sldId id="278" r:id="rId16"/>
    <p:sldId id="277" r:id="rId17"/>
    <p:sldId id="279" r:id="rId18"/>
    <p:sldId id="261" r:id="rId19"/>
    <p:sldId id="275" r:id="rId20"/>
    <p:sldId id="276" r:id="rId21"/>
    <p:sldId id="280" r:id="rId22"/>
    <p:sldId id="25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170F868-EEF2-47B7-B1C1-19C4AB319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582666E1-AE66-44D2-9559-A52C0778C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3CD58A0F-8EA3-4AAD-BCCC-D3B66BA4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F51C-C8F2-4102-8619-219165FABFC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A5C03CF9-EF5E-48B5-AE2C-691E279C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A85E074D-EBC1-46FB-AE4D-AE5A0E6E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8532-7B71-44A0-BB8D-82924FF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9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0D1DFCD-AD3E-4CF0-94F3-81F17F92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D08D51B6-2F4D-4293-BDAE-535588AE8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536D6DF-F5E1-443C-A5E2-56E630B8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F51C-C8F2-4102-8619-219165FABFC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0942815-6D96-4D8F-9E48-06D42E25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0CF02353-FE8F-4C71-9DE6-449D946E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8532-7B71-44A0-BB8D-82924FF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6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537074A9-44AB-4EDA-B6C4-E0F0190CD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966334C1-6DEF-4195-A102-DD5AEE85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DDC02D55-E1DB-43A6-A312-5EE382F6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F51C-C8F2-4102-8619-219165FABFC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17F5A75-87C6-4B31-8930-899E11E1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E51669A-178E-4D75-9CB4-5B389DCD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8532-7B71-44A0-BB8D-82924FF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2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DA3646E-325E-415F-A694-86215ED4E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28FAB10-913A-45A9-A6E0-81476C150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9C6ED94-0745-4D1B-942F-EAA2D501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F51C-C8F2-4102-8619-219165FABFC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E35D1FB-9462-4E9F-9CCE-D4DFF632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0D7A241-67F3-4B4B-879D-961A79855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8532-7B71-44A0-BB8D-82924FF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3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1CC584E-B2B0-4AB9-93B5-F06EACCF1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C623124-7F58-4FA7-98B4-1205E4ED9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DDE73B2-FFBA-4FEA-AC7D-46C150DB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F51C-C8F2-4102-8619-219165FABFC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B8CF829-B3EB-4C07-8DE3-B6295844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4D9E680-F347-48CD-A343-76857472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8532-7B71-44A0-BB8D-82924FF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8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EF782DF-375B-47AC-BACF-4921396F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527C5F3-065D-4750-A142-09A69187D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2EBF38A7-CF80-429E-8573-8B5589EB6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89102123-35A5-4D87-B834-455B1142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F51C-C8F2-4102-8619-219165FABFC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B658CC09-F60E-4D24-A65F-95774012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5FD5F88-E2EB-4131-BE7A-DE918301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8532-7B71-44A0-BB8D-82924FF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8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268006-7FB9-411B-8B59-FB03E8E26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27A5C1E0-A79C-4CD2-A35E-85E951460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CFE8018E-1C8A-43C2-8BA0-E49D4CE77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A81F7DB8-3820-4EB0-86C8-D4AD7790A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6E7872FF-1FFC-4C03-A564-EF864DC6B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FCC07812-4274-46FE-A41E-4977DA6B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F51C-C8F2-4102-8619-219165FABFC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15A0943B-51CF-4CF2-80C9-CD250CA0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74795292-7517-4FC8-838D-6A2C6AEC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8532-7B71-44A0-BB8D-82924FF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9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600AC25-8358-45A1-92C0-68984652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8B207BA0-BFBC-4087-9A7B-DBF53FD8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F51C-C8F2-4102-8619-219165FABFC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649B5484-7045-46F5-8402-C0D98751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4F30CF6B-FE6D-4610-9208-934EEB76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8532-7B71-44A0-BB8D-82924FF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6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0F6C59FF-71A8-45A5-A60F-B7CC28D2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F51C-C8F2-4102-8619-219165FABFC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B0BD857C-71BF-4A6D-B97E-A19D47ED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735958B9-2A68-4BE9-8CEE-A5AC69E3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8532-7B71-44A0-BB8D-82924FF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7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AF3B563-4B02-45D5-A326-0591E183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7AC9F04-217C-4072-803C-B51844246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D8FEC42E-68F2-465A-A554-D218289FB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EEFE6C83-0C89-441E-BB71-8DE01818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F51C-C8F2-4102-8619-219165FABFC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513CAAAF-69C1-47DE-858C-5F7EC086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29FA7C37-2A91-454A-BBE2-B4051F5E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8532-7B71-44A0-BB8D-82924FF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2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9F80887-A28D-4C80-88DA-4F0F4ACB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259E5E37-368B-41D1-876A-0294629A2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A76ACBBA-E3A1-4CB7-AA33-612FE99EC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1EC6A013-3EA4-45C1-A289-49ED619B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F51C-C8F2-4102-8619-219165FABFC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F5C38AFA-75A5-48DE-BFFD-E4822746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8613B32F-7C87-4159-8B7D-B08CB682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8532-7B71-44A0-BB8D-82924FF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8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508C7AF2-B7EC-481B-B013-EFD6F23D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C501780F-D09F-4F35-BF88-D1EB4C762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50CC0F4-7B89-4F29-8F6F-881E84021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EF51C-C8F2-4102-8619-219165FABFC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5DBAF9C5-7193-4015-BC9C-C6C6F5169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429A303-5E9F-4FB9-9D8E-620E98917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B8532-7B71-44A0-BB8D-82924FF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1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7Ba89w7it6fGnuZd6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DCA7D57-A865-42E4-A180-2F2ADE46A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omain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riven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esign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227C4680-6258-47C8-9AFB-1044E6475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Tudor Baba</a:t>
            </a:r>
          </a:p>
        </p:txBody>
      </p:sp>
    </p:spTree>
    <p:extLst>
      <p:ext uri="{BB962C8B-B14F-4D97-AF65-F5344CB8AC3E}">
        <p14:creationId xmlns:p14="http://schemas.microsoft.com/office/powerpoint/2010/main" val="328989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>
            <a:extLst>
              <a:ext uri="{FF2B5EF4-FFF2-40B4-BE49-F238E27FC236}">
                <a16:creationId xmlns:a16="http://schemas.microsoft.com/office/drawing/2014/main" id="{C73A3F04-7686-4D36-82D7-191E711F9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290637"/>
            <a:ext cx="109156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70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176B258-7278-4204-9E29-FE7796F9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Dezavantaje</a:t>
            </a:r>
            <a:r>
              <a:rPr lang="en-US" dirty="0"/>
              <a:t> ale DDD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07200DA-E027-4ED2-82F2-36E31D159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efort</a:t>
            </a:r>
            <a:endParaRPr lang="en-US" dirty="0"/>
          </a:p>
          <a:p>
            <a:pPr lvl="1"/>
            <a:r>
              <a:rPr lang="en-US" dirty="0" err="1"/>
              <a:t>Discutii</a:t>
            </a:r>
            <a:r>
              <a:rPr lang="en-US" dirty="0"/>
              <a:t> cu </a:t>
            </a:r>
            <a:r>
              <a:rPr lang="en-US" dirty="0" err="1"/>
              <a:t>expertii</a:t>
            </a:r>
            <a:r>
              <a:rPr lang="en-US" dirty="0"/>
              <a:t> </a:t>
            </a:r>
            <a:r>
              <a:rPr lang="en-US" dirty="0" err="1"/>
              <a:t>domeniului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modelarea</a:t>
            </a:r>
            <a:r>
              <a:rPr lang="en-US" dirty="0"/>
              <a:t> </a:t>
            </a:r>
            <a:r>
              <a:rPr lang="en-US" dirty="0" err="1"/>
              <a:t>problemei</a:t>
            </a:r>
            <a:endParaRPr lang="en-US" dirty="0"/>
          </a:p>
          <a:p>
            <a:pPr lvl="1"/>
            <a:r>
              <a:rPr lang="en-US" dirty="0" err="1"/>
              <a:t>Izolarea</a:t>
            </a:r>
            <a:r>
              <a:rPr lang="en-US" dirty="0"/>
              <a:t> </a:t>
            </a:r>
            <a:r>
              <a:rPr lang="en-US" dirty="0" err="1"/>
              <a:t>partii</a:t>
            </a:r>
            <a:r>
              <a:rPr lang="en-US" dirty="0"/>
              <a:t> de </a:t>
            </a:r>
            <a:r>
              <a:rPr lang="en-US" dirty="0" err="1"/>
              <a:t>logica</a:t>
            </a:r>
            <a:r>
              <a:rPr lang="en-US" dirty="0"/>
              <a:t> din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parti</a:t>
            </a:r>
            <a:r>
              <a:rPr lang="en-US" dirty="0"/>
              <a:t> ale </a:t>
            </a:r>
            <a:r>
              <a:rPr lang="en-US" dirty="0" err="1"/>
              <a:t>aplicatiei</a:t>
            </a:r>
            <a:endParaRPr lang="en-US" dirty="0"/>
          </a:p>
          <a:p>
            <a:r>
              <a:rPr lang="en-US" dirty="0" err="1"/>
              <a:t>Timp</a:t>
            </a:r>
            <a:r>
              <a:rPr lang="en-US" dirty="0"/>
              <a:t> de </a:t>
            </a:r>
            <a:r>
              <a:rPr lang="en-US" dirty="0" err="1"/>
              <a:t>invatare</a:t>
            </a:r>
            <a:r>
              <a:rPr lang="en-US" dirty="0"/>
              <a:t> mare</a:t>
            </a:r>
          </a:p>
          <a:p>
            <a:pPr lvl="1"/>
            <a:r>
              <a:rPr lang="en-US" dirty="0" err="1"/>
              <a:t>Noi</a:t>
            </a:r>
            <a:r>
              <a:rPr lang="en-US" dirty="0"/>
              <a:t> principii</a:t>
            </a:r>
          </a:p>
          <a:p>
            <a:pPr lvl="1"/>
            <a:r>
              <a:rPr lang="en-US" dirty="0" err="1"/>
              <a:t>Noi</a:t>
            </a:r>
            <a:r>
              <a:rPr lang="en-US" dirty="0"/>
              <a:t> design patter-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procese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justifica</a:t>
            </a:r>
            <a:r>
              <a:rPr lang="en-US" dirty="0"/>
              <a:t> </a:t>
            </a:r>
            <a:r>
              <a:rPr lang="en-US" dirty="0" err="1"/>
              <a:t>flosirea</a:t>
            </a:r>
            <a:r>
              <a:rPr lang="en-US" dirty="0"/>
              <a:t> DDD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complexitatea</a:t>
            </a:r>
            <a:r>
              <a:rPr lang="en-US" dirty="0"/>
              <a:t> </a:t>
            </a:r>
            <a:r>
              <a:rPr lang="en-US" dirty="0" err="1"/>
              <a:t>problemei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mare</a:t>
            </a:r>
          </a:p>
          <a:p>
            <a:pPr lvl="1"/>
            <a:r>
              <a:rPr lang="en-US" dirty="0"/>
              <a:t>Nu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aplicatiile</a:t>
            </a:r>
            <a:r>
              <a:rPr lang="en-US" dirty="0"/>
              <a:t> care </a:t>
            </a:r>
            <a:r>
              <a:rPr lang="en-US" dirty="0" err="1"/>
              <a:t>folosesc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CRUD </a:t>
            </a:r>
          </a:p>
          <a:p>
            <a:pPr lvl="1"/>
            <a:r>
              <a:rPr lang="en-US" dirty="0"/>
              <a:t>Nu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aplicatiile</a:t>
            </a:r>
            <a:r>
              <a:rPr lang="en-US" dirty="0"/>
              <a:t> cu </a:t>
            </a:r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tehnologica</a:t>
            </a:r>
            <a:r>
              <a:rPr lang="en-US" dirty="0"/>
              <a:t> mare </a:t>
            </a:r>
            <a:r>
              <a:rPr lang="en-US" dirty="0" err="1"/>
              <a:t>dar</a:t>
            </a:r>
            <a:r>
              <a:rPr lang="en-US" dirty="0"/>
              <a:t> cu </a:t>
            </a:r>
            <a:r>
              <a:rPr lang="en-US" dirty="0" err="1"/>
              <a:t>complexitate</a:t>
            </a:r>
            <a:r>
              <a:rPr lang="en-US" dirty="0"/>
              <a:t> a </a:t>
            </a:r>
            <a:r>
              <a:rPr lang="en-US" dirty="0" err="1"/>
              <a:t>partii</a:t>
            </a:r>
            <a:r>
              <a:rPr lang="en-US" dirty="0"/>
              <a:t> de business mica</a:t>
            </a:r>
          </a:p>
        </p:txBody>
      </p:sp>
    </p:spTree>
    <p:extLst>
      <p:ext uri="{BB962C8B-B14F-4D97-AF65-F5344CB8AC3E}">
        <p14:creationId xmlns:p14="http://schemas.microsoft.com/office/powerpoint/2010/main" val="216721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>
            <a:extLst>
              <a:ext uri="{FF2B5EF4-FFF2-40B4-BE49-F238E27FC236}">
                <a16:creationId xmlns:a16="http://schemas.microsoft.com/office/drawing/2014/main" id="{6BC195CF-AC8E-4ADA-B181-80564AAD9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112" y="-7483"/>
            <a:ext cx="7643434" cy="685800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4DAA5BCB-E028-4CDA-9296-0FECAB07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DDD - </a:t>
            </a:r>
            <a:r>
              <a:rPr lang="en-US" dirty="0" err="1"/>
              <a:t>Harta</a:t>
            </a:r>
            <a:r>
              <a:rPr lang="en-US" dirty="0"/>
              <a:t> </a:t>
            </a:r>
            <a:r>
              <a:rPr lang="en-US" dirty="0" err="1"/>
              <a:t>mintii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930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C136216-AFC3-4FB6-BE07-8BF27BF6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/>
              <a:t>Studiu</a:t>
            </a:r>
            <a:r>
              <a:rPr lang="en-US" dirty="0"/>
              <a:t> de </a:t>
            </a:r>
            <a:r>
              <a:rPr lang="en-US" dirty="0" err="1"/>
              <a:t>caz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0E70A94-4AF4-4D26-82E3-131361240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802"/>
            <a:ext cx="10515600" cy="566550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Un </a:t>
            </a:r>
            <a:r>
              <a:rPr lang="en-US" dirty="0" err="1"/>
              <a:t>sistem</a:t>
            </a:r>
            <a:r>
              <a:rPr lang="en-US" dirty="0"/>
              <a:t> software care </a:t>
            </a:r>
            <a:r>
              <a:rPr lang="en-US" dirty="0" err="1"/>
              <a:t>implementează</a:t>
            </a:r>
            <a:r>
              <a:rPr lang="en-US" dirty="0"/>
              <a:t> </a:t>
            </a:r>
            <a:r>
              <a:rPr lang="en-US" dirty="0" err="1"/>
              <a:t>interacțiunea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profesor</a:t>
            </a:r>
            <a:r>
              <a:rPr lang="en-US" dirty="0"/>
              <a:t>-</a:t>
            </a:r>
            <a:r>
              <a:rPr lang="en-US" dirty="0" err="1"/>
              <a:t>decanat</a:t>
            </a:r>
            <a:r>
              <a:rPr lang="en-US" dirty="0"/>
              <a:t>-student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privește</a:t>
            </a:r>
            <a:r>
              <a:rPr lang="en-US" dirty="0"/>
              <a:t> </a:t>
            </a:r>
            <a:r>
              <a:rPr lang="en-US" dirty="0" err="1"/>
              <a:t>notele</a:t>
            </a:r>
            <a:r>
              <a:rPr lang="en-US" dirty="0"/>
              <a:t> la discipline: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decanatul</a:t>
            </a:r>
            <a:r>
              <a:rPr lang="en-US" dirty="0"/>
              <a:t> </a:t>
            </a:r>
            <a:r>
              <a:rPr lang="en-US" dirty="0" err="1"/>
              <a:t>definește</a:t>
            </a:r>
            <a:r>
              <a:rPr lang="en-US" dirty="0"/>
              <a:t> la </a:t>
            </a:r>
            <a:r>
              <a:rPr lang="en-US" dirty="0" err="1"/>
              <a:t>începutul</a:t>
            </a:r>
            <a:r>
              <a:rPr lang="en-US" dirty="0"/>
              <a:t> </a:t>
            </a:r>
            <a:r>
              <a:rPr lang="en-US" dirty="0" err="1"/>
              <a:t>anului</a:t>
            </a:r>
            <a:r>
              <a:rPr lang="en-US" dirty="0"/>
              <a:t> </a:t>
            </a:r>
            <a:r>
              <a:rPr lang="en-US" dirty="0" err="1"/>
              <a:t>universitar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discipline </a:t>
            </a:r>
            <a:r>
              <a:rPr lang="en-US" dirty="0" err="1"/>
              <a:t>pentru</a:t>
            </a:r>
            <a:r>
              <a:rPr lang="en-US" dirty="0"/>
              <a:t> un an de </a:t>
            </a:r>
            <a:r>
              <a:rPr lang="en-US" dirty="0" err="1"/>
              <a:t>studiu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profesor</a:t>
            </a:r>
            <a:r>
              <a:rPr lang="en-US" dirty="0"/>
              <a:t> se </a:t>
            </a:r>
            <a:r>
              <a:rPr lang="en-US" dirty="0" err="1"/>
              <a:t>ocupă</a:t>
            </a:r>
            <a:r>
              <a:rPr lang="en-US" dirty="0"/>
              <a:t> de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disciplină</a:t>
            </a:r>
            <a:r>
              <a:rPr lang="en-US" dirty="0"/>
              <a:t>;</a:t>
            </a:r>
          </a:p>
          <a:p>
            <a:r>
              <a:rPr lang="en-US" dirty="0" err="1"/>
              <a:t>decanatul</a:t>
            </a:r>
            <a:r>
              <a:rPr lang="en-US" dirty="0"/>
              <a:t> </a:t>
            </a:r>
            <a:r>
              <a:rPr lang="en-US" dirty="0" err="1"/>
              <a:t>stabilește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discipline sunt </a:t>
            </a:r>
            <a:r>
              <a:rPr lang="en-US" dirty="0" err="1"/>
              <a:t>frecventate</a:t>
            </a:r>
            <a:r>
              <a:rPr lang="en-US" dirty="0"/>
              <a:t> de </a:t>
            </a:r>
            <a:r>
              <a:rPr lang="en-US" dirty="0" err="1"/>
              <a:t>fiecare</a:t>
            </a:r>
            <a:r>
              <a:rPr lang="en-US" dirty="0"/>
              <a:t> student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incât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student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aibă</a:t>
            </a:r>
            <a:r>
              <a:rPr lang="en-US" dirty="0"/>
              <a:t> 60 de </a:t>
            </a:r>
            <a:r>
              <a:rPr lang="en-US" dirty="0" err="1"/>
              <a:t>credite</a:t>
            </a:r>
            <a:endParaRPr lang="en-US" dirty="0"/>
          </a:p>
          <a:p>
            <a:r>
              <a:rPr lang="en-US" dirty="0" err="1"/>
              <a:t>decanatul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poată</a:t>
            </a:r>
            <a:r>
              <a:rPr lang="en-US" dirty="0"/>
              <a:t> genera </a:t>
            </a:r>
            <a:r>
              <a:rPr lang="en-US" dirty="0" err="1"/>
              <a:t>rapoarte</a:t>
            </a:r>
            <a:r>
              <a:rPr lang="en-US" dirty="0"/>
              <a:t> cu </a:t>
            </a:r>
            <a:r>
              <a:rPr lang="en-US" dirty="0" err="1"/>
              <a:t>notele</a:t>
            </a:r>
            <a:r>
              <a:rPr lang="en-US" dirty="0"/>
              <a:t> </a:t>
            </a:r>
            <a:r>
              <a:rPr lang="en-US" dirty="0" err="1"/>
              <a:t>studenților</a:t>
            </a:r>
            <a:r>
              <a:rPr lang="en-US" dirty="0"/>
              <a:t> fie per </a:t>
            </a:r>
            <a:r>
              <a:rPr lang="en-US" dirty="0" err="1"/>
              <a:t>disciplina</a:t>
            </a:r>
            <a:r>
              <a:rPr lang="en-US" dirty="0"/>
              <a:t> fie per </a:t>
            </a:r>
            <a:r>
              <a:rPr lang="en-US" dirty="0" err="1"/>
              <a:t>ansamblu</a:t>
            </a:r>
            <a:r>
              <a:rPr lang="en-US" dirty="0"/>
              <a:t> cu media </a:t>
            </a:r>
            <a:r>
              <a:rPr lang="en-US" dirty="0" err="1"/>
              <a:t>generala</a:t>
            </a:r>
            <a:r>
              <a:rPr lang="en-US" dirty="0"/>
              <a:t> precum </a:t>
            </a:r>
            <a:r>
              <a:rPr lang="en-US" dirty="0" err="1"/>
              <a:t>si</a:t>
            </a:r>
            <a:r>
              <a:rPr lang="en-US" dirty="0"/>
              <a:t> cu </a:t>
            </a:r>
            <a:r>
              <a:rPr lang="en-US" dirty="0" err="1"/>
              <a:t>studenții</a:t>
            </a:r>
            <a:r>
              <a:rPr lang="en-US" dirty="0"/>
              <a:t> </a:t>
            </a:r>
            <a:r>
              <a:rPr lang="en-US" dirty="0" err="1"/>
              <a:t>promovați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nepromovați</a:t>
            </a:r>
            <a:endParaRPr lang="en-US" dirty="0"/>
          </a:p>
          <a:p>
            <a:r>
              <a:rPr lang="en-US" dirty="0" err="1"/>
              <a:t>decanatul</a:t>
            </a:r>
            <a:r>
              <a:rPr lang="en-US" dirty="0"/>
              <a:t> are </a:t>
            </a:r>
            <a:r>
              <a:rPr lang="en-US" dirty="0" err="1"/>
              <a:t>nevoie</a:t>
            </a:r>
            <a:r>
              <a:rPr lang="en-US" dirty="0"/>
              <a:t> de o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calculeze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mod automat media </a:t>
            </a:r>
            <a:r>
              <a:rPr lang="en-US" dirty="0" err="1"/>
              <a:t>unui</a:t>
            </a:r>
            <a:r>
              <a:rPr lang="en-US" dirty="0"/>
              <a:t> student la o </a:t>
            </a:r>
            <a:r>
              <a:rPr lang="en-US" dirty="0" err="1"/>
              <a:t>anumită</a:t>
            </a:r>
            <a:r>
              <a:rPr lang="en-US" dirty="0"/>
              <a:t> </a:t>
            </a:r>
            <a:r>
              <a:rPr lang="en-US" dirty="0" err="1"/>
              <a:t>disciplină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profesorul</a:t>
            </a:r>
            <a:r>
              <a:rPr lang="en-US" dirty="0"/>
              <a:t> 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consulte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disciplinelor</a:t>
            </a:r>
            <a:r>
              <a:rPr lang="en-US" dirty="0"/>
              <a:t> de care </a:t>
            </a:r>
            <a:r>
              <a:rPr lang="en-US" dirty="0" err="1"/>
              <a:t>este</a:t>
            </a:r>
            <a:r>
              <a:rPr lang="en-US" dirty="0"/>
              <a:t> el </a:t>
            </a:r>
            <a:r>
              <a:rPr lang="en-US" dirty="0" err="1"/>
              <a:t>responsabil</a:t>
            </a:r>
            <a:r>
              <a:rPr lang="en-US" dirty="0"/>
              <a:t> </a:t>
            </a:r>
            <a:r>
              <a:rPr lang="en-US" dirty="0" err="1"/>
              <a:t>indiferent</a:t>
            </a:r>
            <a:r>
              <a:rPr lang="en-US" dirty="0"/>
              <a:t> de </a:t>
            </a:r>
            <a:r>
              <a:rPr lang="en-US" dirty="0" err="1"/>
              <a:t>anul</a:t>
            </a:r>
            <a:r>
              <a:rPr lang="en-US" dirty="0"/>
              <a:t> de </a:t>
            </a:r>
            <a:r>
              <a:rPr lang="en-US" dirty="0" err="1"/>
              <a:t>studiu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introduca</a:t>
            </a:r>
            <a:r>
              <a:rPr lang="en-US" dirty="0"/>
              <a:t> </a:t>
            </a:r>
            <a:r>
              <a:rPr lang="en-US" dirty="0" err="1"/>
              <a:t>notele</a:t>
            </a:r>
            <a:r>
              <a:rPr lang="en-US" dirty="0"/>
              <a:t> la </a:t>
            </a:r>
            <a:r>
              <a:rPr lang="en-US" dirty="0" err="1"/>
              <a:t>examen</a:t>
            </a:r>
            <a:r>
              <a:rPr lang="en-US" dirty="0"/>
              <a:t>, </a:t>
            </a:r>
            <a:r>
              <a:rPr lang="en-US" dirty="0" err="1"/>
              <a:t>notele</a:t>
            </a:r>
            <a:r>
              <a:rPr lang="en-US" dirty="0"/>
              <a:t> la </a:t>
            </a:r>
            <a:r>
              <a:rPr lang="en-US" dirty="0" err="1"/>
              <a:t>activitatea</a:t>
            </a:r>
            <a:r>
              <a:rPr lang="en-US" dirty="0"/>
              <a:t> pe </a:t>
            </a:r>
            <a:r>
              <a:rPr lang="en-US" dirty="0" err="1"/>
              <a:t>parcurs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prezența</a:t>
            </a:r>
            <a:r>
              <a:rPr lang="en-US" dirty="0"/>
              <a:t> la </a:t>
            </a:r>
            <a:r>
              <a:rPr lang="en-US" dirty="0" err="1"/>
              <a:t>laborator</a:t>
            </a:r>
            <a:endParaRPr lang="en-US" dirty="0"/>
          </a:p>
          <a:p>
            <a:r>
              <a:rPr lang="en-US" dirty="0" err="1"/>
              <a:t>profesorul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poată</a:t>
            </a:r>
            <a:r>
              <a:rPr lang="en-US" dirty="0"/>
              <a:t> introduce note la </a:t>
            </a:r>
            <a:r>
              <a:rPr lang="en-US" dirty="0" err="1"/>
              <a:t>mărire</a:t>
            </a:r>
            <a:endParaRPr lang="en-US" dirty="0"/>
          </a:p>
          <a:p>
            <a:r>
              <a:rPr lang="en-US" dirty="0" err="1"/>
              <a:t>profesorul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defini</a:t>
            </a:r>
            <a:r>
              <a:rPr lang="en-US" dirty="0"/>
              <a:t> </a:t>
            </a:r>
            <a:r>
              <a:rPr lang="en-US" dirty="0" err="1"/>
              <a:t>proporția</a:t>
            </a:r>
            <a:r>
              <a:rPr lang="en-US" dirty="0"/>
              <a:t> </a:t>
            </a:r>
            <a:r>
              <a:rPr lang="en-US" dirty="0" err="1"/>
              <a:t>activității</a:t>
            </a:r>
            <a:r>
              <a:rPr lang="en-US" dirty="0"/>
              <a:t> pe </a:t>
            </a:r>
            <a:r>
              <a:rPr lang="en-US" dirty="0" err="1"/>
              <a:t>parcurs</a:t>
            </a:r>
            <a:r>
              <a:rPr lang="en-US" dirty="0"/>
              <a:t> in media </a:t>
            </a:r>
            <a:r>
              <a:rPr lang="en-US" dirty="0" err="1"/>
              <a:t>finala</a:t>
            </a:r>
            <a:r>
              <a:rPr lang="en-US" dirty="0"/>
              <a:t> (½ </a:t>
            </a:r>
            <a:r>
              <a:rPr lang="en-US" dirty="0" err="1"/>
              <a:t>sau</a:t>
            </a:r>
            <a:r>
              <a:rPr lang="en-US" dirty="0"/>
              <a:t> 1/3)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studentul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vada</a:t>
            </a:r>
            <a:r>
              <a:rPr lang="en-US" dirty="0"/>
              <a:t> </a:t>
            </a:r>
            <a:r>
              <a:rPr lang="en-US" dirty="0" err="1"/>
              <a:t>notele</a:t>
            </a:r>
            <a:r>
              <a:rPr lang="en-US" dirty="0"/>
              <a:t> </a:t>
            </a:r>
            <a:r>
              <a:rPr lang="en-US" dirty="0" err="1"/>
              <a:t>obținute</a:t>
            </a:r>
            <a:r>
              <a:rPr lang="en-US" dirty="0"/>
              <a:t> la </a:t>
            </a:r>
            <a:r>
              <a:rPr lang="en-US" dirty="0" err="1"/>
              <a:t>oricare</a:t>
            </a:r>
            <a:r>
              <a:rPr lang="en-US" dirty="0"/>
              <a:t> din </a:t>
            </a:r>
            <a:r>
              <a:rPr lang="en-US" dirty="0" err="1"/>
              <a:t>disciplinele</a:t>
            </a:r>
            <a:r>
              <a:rPr lang="en-US" dirty="0"/>
              <a:t> </a:t>
            </a:r>
            <a:r>
              <a:rPr lang="en-US" dirty="0" err="1"/>
              <a:t>frecventate</a:t>
            </a:r>
            <a:r>
              <a:rPr lang="en-US" dirty="0"/>
              <a:t> </a:t>
            </a:r>
            <a:r>
              <a:rPr lang="en-US" dirty="0" err="1"/>
              <a:t>inclusiv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din </a:t>
            </a:r>
            <a:r>
              <a:rPr lang="en-US" dirty="0" err="1"/>
              <a:t>anii</a:t>
            </a:r>
            <a:r>
              <a:rPr lang="en-US" dirty="0"/>
              <a:t> </a:t>
            </a:r>
            <a:r>
              <a:rPr lang="en-US" dirty="0" err="1"/>
              <a:t>anteriori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93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55BAF796-3317-4015-B62B-8264BE44B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430" y="0"/>
            <a:ext cx="9315527" cy="6767456"/>
          </a:xfrm>
          <a:prstGeom prst="rect">
            <a:avLst/>
          </a:prstGeom>
        </p:spPr>
      </p:pic>
      <p:sp>
        <p:nvSpPr>
          <p:cNvPr id="4" name="Titlu 1">
            <a:extLst>
              <a:ext uri="{FF2B5EF4-FFF2-40B4-BE49-F238E27FC236}">
                <a16:creationId xmlns:a16="http://schemas.microsoft.com/office/drawing/2014/main" id="{59F2736C-C589-4E5A-A5A8-16644141A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81" y="413252"/>
            <a:ext cx="4415898" cy="1325563"/>
          </a:xfrm>
        </p:spPr>
        <p:txBody>
          <a:bodyPr/>
          <a:lstStyle/>
          <a:p>
            <a:r>
              <a:rPr lang="en-US" dirty="0"/>
              <a:t>DDD - </a:t>
            </a:r>
            <a:r>
              <a:rPr lang="en-US" dirty="0" err="1"/>
              <a:t>Harta</a:t>
            </a:r>
            <a:r>
              <a:rPr lang="en-US" dirty="0"/>
              <a:t> </a:t>
            </a:r>
            <a:r>
              <a:rPr lang="en-US" dirty="0" err="1"/>
              <a:t>mintii</a:t>
            </a:r>
            <a:br>
              <a:rPr lang="en-US" dirty="0"/>
            </a:br>
            <a:r>
              <a:rPr lang="en-US" dirty="0" err="1"/>
              <a:t>simplificata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20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>
            <a:extLst>
              <a:ext uri="{FF2B5EF4-FFF2-40B4-BE49-F238E27FC236}">
                <a16:creationId xmlns:a16="http://schemas.microsoft.com/office/drawing/2014/main" id="{10BD52FC-A7C8-4C8C-8167-60A57B21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0810"/>
            <a:ext cx="10515600" cy="1508190"/>
          </a:xfrm>
        </p:spPr>
        <p:txBody>
          <a:bodyPr/>
          <a:lstStyle/>
          <a:p>
            <a:r>
              <a:rPr lang="en-US" dirty="0" err="1"/>
              <a:t>Elemente</a:t>
            </a:r>
            <a:r>
              <a:rPr lang="en-US" dirty="0"/>
              <a:t> de </a:t>
            </a:r>
            <a:r>
              <a:rPr lang="en-US" dirty="0" err="1"/>
              <a:t>baza</a:t>
            </a:r>
            <a:r>
              <a:rPr lang="en-US" dirty="0"/>
              <a:t> ale </a:t>
            </a:r>
            <a:r>
              <a:rPr lang="en-US" dirty="0" err="1"/>
              <a:t>unui</a:t>
            </a:r>
            <a:r>
              <a:rPr lang="en-US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737781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145363A-C3E0-4118-9A3E-756854297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Limbaj</a:t>
            </a:r>
            <a:r>
              <a:rPr lang="en-US" dirty="0"/>
              <a:t> </a:t>
            </a:r>
            <a:r>
              <a:rPr lang="en-US" dirty="0" err="1"/>
              <a:t>omniprezent</a:t>
            </a:r>
            <a:r>
              <a:rPr lang="en-US" dirty="0"/>
              <a:t> - Ubiquitous Language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731BF9EA-4216-4C0C-B810-6D36DB4B9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389" y="1865285"/>
            <a:ext cx="8215544" cy="405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8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36E49AE-A93B-4820-BB06-59E93A33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118" y="102184"/>
            <a:ext cx="10515600" cy="1325563"/>
          </a:xfrm>
        </p:spPr>
        <p:txBody>
          <a:bodyPr/>
          <a:lstStyle/>
          <a:p>
            <a:r>
              <a:rPr lang="en-US" dirty="0"/>
              <a:t>Layered Architecture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10F070-9C9A-4ACB-B15A-7BD716E7C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36" y="1427747"/>
            <a:ext cx="10415764" cy="506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029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DEAAE2A-59BC-4DD9-A8EF-8DCA9153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24A9838-563B-43F5-BA5F-4124C840C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identificată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mod </a:t>
            </a:r>
            <a:r>
              <a:rPr lang="en-US" dirty="0" err="1"/>
              <a:t>unic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pPr lvl="1"/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decât</a:t>
            </a:r>
            <a:r>
              <a:rPr lang="en-US" dirty="0"/>
              <a:t> un </a:t>
            </a:r>
            <a:r>
              <a:rPr lang="en-US" dirty="0" err="1"/>
              <a:t>atribut</a:t>
            </a:r>
            <a:r>
              <a:rPr lang="en-US" dirty="0"/>
              <a:t>: </a:t>
            </a:r>
            <a:r>
              <a:rPr lang="en-US" dirty="0" err="1"/>
              <a:t>cheie</a:t>
            </a:r>
            <a:r>
              <a:rPr lang="en-US" dirty="0"/>
              <a:t>, GUID</a:t>
            </a:r>
          </a:p>
          <a:p>
            <a:pPr lvl="1"/>
            <a:r>
              <a:rPr lang="en-US" dirty="0"/>
              <a:t>un student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identificat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matricol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 </a:t>
            </a:r>
            <a:r>
              <a:rPr lang="en-US" dirty="0" err="1"/>
              <a:t>facultate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identificată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nume</a:t>
            </a:r>
            <a:endParaRPr lang="en-US" dirty="0"/>
          </a:p>
          <a:p>
            <a:r>
              <a:rPr lang="en-US" dirty="0" err="1"/>
              <a:t>conțin</a:t>
            </a:r>
            <a:r>
              <a:rPr lang="en-US" dirty="0"/>
              <a:t> </a:t>
            </a:r>
            <a:r>
              <a:rPr lang="en-US" dirty="0" err="1"/>
              <a:t>atribute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comportament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mereu</a:t>
            </a:r>
            <a:r>
              <a:rPr lang="en-US" dirty="0"/>
              <a:t> </a:t>
            </a:r>
            <a:r>
              <a:rPr lang="en-US" dirty="0" err="1"/>
              <a:t>consistente</a:t>
            </a:r>
            <a:endParaRPr lang="en-US" dirty="0"/>
          </a:p>
          <a:p>
            <a:r>
              <a:rPr lang="en-US" dirty="0" err="1"/>
              <a:t>modificările</a:t>
            </a:r>
            <a:r>
              <a:rPr lang="en-US" dirty="0"/>
              <a:t> se fac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constructori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metode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Exemplu</a:t>
            </a:r>
            <a:r>
              <a:rPr lang="en-US" dirty="0"/>
              <a:t>: student, </a:t>
            </a:r>
            <a:r>
              <a:rPr lang="en-US" dirty="0" err="1"/>
              <a:t>disciplina</a:t>
            </a:r>
            <a:r>
              <a:rPr lang="en-US" dirty="0"/>
              <a:t>, </a:t>
            </a:r>
            <a:r>
              <a:rPr lang="en-US" dirty="0" err="1"/>
              <a:t>profesor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56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E26A35F-B653-4D36-8CF4-576C59E4E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object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119E25E-9037-413E-9032-45975DE8A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conțin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atribute</a:t>
            </a:r>
            <a:r>
              <a:rPr lang="en-US" dirty="0"/>
              <a:t>, nu au </a:t>
            </a:r>
            <a:r>
              <a:rPr lang="en-US" dirty="0" err="1"/>
              <a:t>identitate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nu pot fi </a:t>
            </a:r>
            <a:r>
              <a:rPr lang="en-US" dirty="0" err="1"/>
              <a:t>modificate</a:t>
            </a:r>
            <a:endParaRPr lang="en-US" dirty="0"/>
          </a:p>
          <a:p>
            <a:r>
              <a:rPr lang="en-US" dirty="0" err="1"/>
              <a:t>înlocuiesc</a:t>
            </a:r>
            <a:r>
              <a:rPr lang="en-US" dirty="0"/>
              <a:t> </a:t>
            </a:r>
            <a:r>
              <a:rPr lang="en-US" dirty="0" err="1"/>
              <a:t>tipurile</a:t>
            </a:r>
            <a:r>
              <a:rPr lang="en-US" dirty="0"/>
              <a:t> </a:t>
            </a:r>
            <a:r>
              <a:rPr lang="en-US" dirty="0" err="1"/>
              <a:t>primitivele</a:t>
            </a:r>
            <a:r>
              <a:rPr lang="en-US" dirty="0"/>
              <a:t> (string, int)</a:t>
            </a:r>
          </a:p>
          <a:p>
            <a:pPr lvl="1"/>
            <a:r>
              <a:rPr lang="en-US" dirty="0" err="1"/>
              <a:t>tipurile</a:t>
            </a:r>
            <a:r>
              <a:rPr lang="en-US" dirty="0"/>
              <a:t> primitive sunt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generice</a:t>
            </a:r>
            <a:endParaRPr lang="en-US" dirty="0"/>
          </a:p>
          <a:p>
            <a:r>
              <a:rPr lang="en-US" dirty="0"/>
              <a:t>nu se </a:t>
            </a:r>
            <a:r>
              <a:rPr lang="en-US" dirty="0" err="1"/>
              <a:t>modifică</a:t>
            </a:r>
            <a:endParaRPr lang="en-US" dirty="0"/>
          </a:p>
          <a:p>
            <a:r>
              <a:rPr lang="en-US" dirty="0" err="1"/>
              <a:t>interogarea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returneze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de </a:t>
            </a:r>
            <a:r>
              <a:rPr lang="en-US" dirty="0" err="1"/>
              <a:t>obiecte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Exemplu</a:t>
            </a:r>
            <a:r>
              <a:rPr lang="en-US" dirty="0"/>
              <a:t>: nota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9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1CE9E52-628D-44C0-AE0E-DBBC6953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Istoric</a:t>
            </a:r>
            <a:endParaRPr lang="en-US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F1BC9C01-5005-4EDD-8683-037F0F97E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775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48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2CD0623-DC1C-437C-850A-2CE3869F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ED9367D-15E7-4D42-8BE6-F81883198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conține</a:t>
            </a:r>
            <a:r>
              <a:rPr lang="en-US" dirty="0"/>
              <a:t> cod specific </a:t>
            </a:r>
            <a:r>
              <a:rPr lang="en-US" dirty="0" err="1"/>
              <a:t>tipului</a:t>
            </a:r>
            <a:r>
              <a:rPr lang="en-US" dirty="0"/>
              <a:t> de </a:t>
            </a:r>
            <a:r>
              <a:rPr lang="en-US" dirty="0" err="1"/>
              <a:t>persistență</a:t>
            </a:r>
            <a:r>
              <a:rPr lang="en-US" dirty="0"/>
              <a:t> (CRUD, query)</a:t>
            </a:r>
          </a:p>
          <a:p>
            <a:r>
              <a:rPr lang="en-US" dirty="0" err="1"/>
              <a:t>singurul</a:t>
            </a:r>
            <a:r>
              <a:rPr lang="en-US" dirty="0"/>
              <a:t> loc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există</a:t>
            </a:r>
            <a:r>
              <a:rPr lang="en-US" dirty="0"/>
              <a:t> </a:t>
            </a:r>
            <a:r>
              <a:rPr lang="en-US" dirty="0" err="1"/>
              <a:t>detalii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persistență</a:t>
            </a:r>
            <a:endParaRPr lang="en-US" dirty="0"/>
          </a:p>
          <a:p>
            <a:r>
              <a:rPr lang="en-US" dirty="0" err="1"/>
              <a:t>elementele</a:t>
            </a:r>
            <a:r>
              <a:rPr lang="en-US" dirty="0"/>
              <a:t> de </a:t>
            </a:r>
            <a:r>
              <a:rPr lang="en-US" dirty="0" err="1"/>
              <a:t>infrastructură</a:t>
            </a:r>
            <a:r>
              <a:rPr lang="en-US" dirty="0"/>
              <a:t> se </a:t>
            </a:r>
            <a:r>
              <a:rPr lang="en-US" dirty="0" err="1"/>
              <a:t>combină</a:t>
            </a:r>
            <a:r>
              <a:rPr lang="en-US" dirty="0"/>
              <a:t> cu </a:t>
            </a:r>
            <a:r>
              <a:rPr lang="en-US" dirty="0" err="1"/>
              <a:t>elementele</a:t>
            </a:r>
            <a:r>
              <a:rPr lang="en-US" dirty="0"/>
              <a:t> din </a:t>
            </a:r>
            <a:r>
              <a:rPr lang="en-US" dirty="0" err="1"/>
              <a:t>domeniu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42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2CB1DED-F0C8-48CC-A9AF-CE8F2D0565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673275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10653B6-62B0-47FE-B064-36105AE2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</a:t>
            </a:r>
          </a:p>
        </p:txBody>
      </p:sp>
      <p:pic>
        <p:nvPicPr>
          <p:cNvPr id="5" name="Substituent conținut 4" descr="O imagine care conține negru, ceas, alb&#10;&#10;Descriere generată automat">
            <a:extLst>
              <a:ext uri="{FF2B5EF4-FFF2-40B4-BE49-F238E27FC236}">
                <a16:creationId xmlns:a16="http://schemas.microsoft.com/office/drawing/2014/main" id="{FFB28657-25E2-4744-94AA-D900093D9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855" y="1027906"/>
            <a:ext cx="5112290" cy="5112290"/>
          </a:xfr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6B04F5B8-8FE9-425E-A8B5-3719242FA72A}"/>
              </a:ext>
            </a:extLst>
          </p:cNvPr>
          <p:cNvSpPr txBox="1"/>
          <p:nvPr/>
        </p:nvSpPr>
        <p:spPr>
          <a:xfrm>
            <a:off x="4101829" y="5830094"/>
            <a:ext cx="398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https://forms.gle/7Ba89w7it6fGnuZd6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8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>
            <a:extLst>
              <a:ext uri="{FF2B5EF4-FFF2-40B4-BE49-F238E27FC236}">
                <a16:creationId xmlns:a16="http://schemas.microsoft.com/office/drawing/2014/main" id="{07233F6C-33CB-4D94-ABBD-2F6743F96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ce</a:t>
            </a:r>
            <a:r>
              <a:rPr lang="en-US" dirty="0"/>
              <a:t> DDD ?</a:t>
            </a:r>
          </a:p>
        </p:txBody>
      </p:sp>
    </p:spTree>
    <p:extLst>
      <p:ext uri="{BB962C8B-B14F-4D97-AF65-F5344CB8AC3E}">
        <p14:creationId xmlns:p14="http://schemas.microsoft.com/office/powerpoint/2010/main" val="127568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ine 5">
            <a:extLst>
              <a:ext uri="{FF2B5EF4-FFF2-40B4-BE49-F238E27FC236}">
                <a16:creationId xmlns:a16="http://schemas.microsoft.com/office/drawing/2014/main" id="{BF461A5F-AD1F-492B-B294-E4B99CD55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53" y="-3593"/>
            <a:ext cx="10355094" cy="686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4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ED6C8CD5-22C5-48EA-982B-E17AFD13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76" y="0"/>
            <a:ext cx="10269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0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>
            <a:extLst>
              <a:ext uri="{FF2B5EF4-FFF2-40B4-BE49-F238E27FC236}">
                <a16:creationId xmlns:a16="http://schemas.microsoft.com/office/drawing/2014/main" id="{95CBF52A-DC81-4D28-97AD-9E8660C90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01" y="0"/>
            <a:ext cx="10253397" cy="68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3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>
            <a:extLst>
              <a:ext uri="{FF2B5EF4-FFF2-40B4-BE49-F238E27FC236}">
                <a16:creationId xmlns:a16="http://schemas.microsoft.com/office/drawing/2014/main" id="{88F7C411-9B2D-4C37-B4B7-60FF22B39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48" y="0"/>
            <a:ext cx="1029590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8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297652B-92B3-4AF1-84A7-EECBA8466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64" y="0"/>
            <a:ext cx="10515600" cy="1325563"/>
          </a:xfrm>
        </p:spPr>
        <p:txBody>
          <a:bodyPr/>
          <a:lstStyle/>
          <a:p>
            <a:r>
              <a:rPr lang="en-US" dirty="0"/>
              <a:t>Domain Driven Design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F92EDF3C-3086-4144-B7BC-5350258A2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35" y="4654633"/>
            <a:ext cx="10313853" cy="1811452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9197CDDA-DD4C-4731-B82B-A4E1D8D81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788" y="432108"/>
            <a:ext cx="5609975" cy="367977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7CE12A5-688F-424D-85C8-BE0F17D6CCA5}"/>
              </a:ext>
            </a:extLst>
          </p:cNvPr>
          <p:cNvSpPr/>
          <p:nvPr/>
        </p:nvSpPr>
        <p:spPr>
          <a:xfrm>
            <a:off x="533345" y="1211118"/>
            <a:ext cx="2526881" cy="1536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Interactiunea</a:t>
            </a:r>
            <a:r>
              <a:rPr lang="en-US" dirty="0"/>
              <a:t> cu </a:t>
            </a:r>
            <a:r>
              <a:rPr lang="en-US" b="1" dirty="0" err="1"/>
              <a:t>expertii</a:t>
            </a:r>
            <a:r>
              <a:rPr lang="en-US" b="1" dirty="0"/>
              <a:t> </a:t>
            </a:r>
            <a:r>
              <a:rPr lang="en-US" b="1" dirty="0" err="1"/>
              <a:t>domeniului</a:t>
            </a:r>
            <a:endParaRPr lang="en-US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4D2141-C97C-4399-B407-812473F01824}"/>
              </a:ext>
            </a:extLst>
          </p:cNvPr>
          <p:cNvSpPr/>
          <p:nvPr/>
        </p:nvSpPr>
        <p:spPr>
          <a:xfrm>
            <a:off x="3425815" y="1211118"/>
            <a:ext cx="2526881" cy="1536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b="1" dirty="0" err="1"/>
              <a:t>singur</a:t>
            </a:r>
            <a:r>
              <a:rPr lang="en-US" b="1" dirty="0"/>
              <a:t> </a:t>
            </a:r>
          </a:p>
          <a:p>
            <a:pPr algn="ctr"/>
            <a:r>
              <a:rPr lang="en-US" b="1" dirty="0"/>
              <a:t>sub-</a:t>
            </a:r>
            <a:r>
              <a:rPr lang="en-US" b="1" dirty="0" err="1"/>
              <a:t>domeniu</a:t>
            </a:r>
            <a:r>
              <a:rPr lang="en-US" b="1" dirty="0"/>
              <a:t> </a:t>
            </a:r>
            <a:r>
              <a:rPr lang="en-US" dirty="0"/>
              <a:t>la un moment </a:t>
            </a:r>
            <a:r>
              <a:rPr lang="en-US" dirty="0" err="1"/>
              <a:t>dat</a:t>
            </a:r>
            <a:r>
              <a:rPr lang="en-US" b="1" dirty="0"/>
              <a:t>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927B8A-64AB-4CB2-8BAB-CDF18671695C}"/>
              </a:ext>
            </a:extLst>
          </p:cNvPr>
          <p:cNvSpPr/>
          <p:nvPr/>
        </p:nvSpPr>
        <p:spPr>
          <a:xfrm>
            <a:off x="1979580" y="2674945"/>
            <a:ext cx="2526881" cy="1536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Implementarea</a:t>
            </a:r>
            <a:r>
              <a:rPr lang="en-US" b="1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sub-</a:t>
            </a:r>
            <a:r>
              <a:rPr lang="en-US" dirty="0" err="1"/>
              <a:t>domeniu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DF7A5D1-D66B-4934-909C-770A16A3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Avantaje</a:t>
            </a:r>
            <a:r>
              <a:rPr lang="en-US" dirty="0"/>
              <a:t> ale DDD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DC4EFDC-B044-4B23-9292-AE5068013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organizat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testabil</a:t>
            </a:r>
            <a:endParaRPr lang="en-US" dirty="0"/>
          </a:p>
          <a:p>
            <a:r>
              <a:rPr lang="en-US" dirty="0"/>
              <a:t>Logica </a:t>
            </a:r>
            <a:r>
              <a:rPr lang="en-US" dirty="0" err="1"/>
              <a:t>aplicatiei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singur</a:t>
            </a:r>
            <a:r>
              <a:rPr lang="en-US" dirty="0"/>
              <a:t> loc</a:t>
            </a:r>
          </a:p>
          <a:p>
            <a:r>
              <a:rPr lang="en-US" dirty="0" err="1"/>
              <a:t>Ofera</a:t>
            </a:r>
            <a:r>
              <a:rPr lang="en-US" dirty="0"/>
              <a:t> </a:t>
            </a:r>
            <a:r>
              <a:rPr lang="en-US" dirty="0" err="1"/>
              <a:t>flexibilitate</a:t>
            </a:r>
            <a:endParaRPr lang="en-US" dirty="0"/>
          </a:p>
          <a:p>
            <a:r>
              <a:rPr lang="en-US" dirty="0" err="1"/>
              <a:t>Prezinta</a:t>
            </a:r>
            <a:r>
              <a:rPr lang="en-US" dirty="0"/>
              <a:t> </a:t>
            </a:r>
            <a:r>
              <a:rPr lang="en-US" dirty="0" err="1"/>
              <a:t>perspectiva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viziunea</a:t>
            </a:r>
            <a:r>
              <a:rPr lang="en-US" dirty="0"/>
              <a:t> </a:t>
            </a:r>
            <a:r>
              <a:rPr lang="en-US" dirty="0" err="1"/>
              <a:t>clientului</a:t>
            </a:r>
            <a:endParaRPr lang="en-US" dirty="0"/>
          </a:p>
          <a:p>
            <a:r>
              <a:rPr lang="en-US" dirty="0" err="1"/>
              <a:t>Folosorea</a:t>
            </a:r>
            <a:r>
              <a:rPr lang="en-US" dirty="0"/>
              <a:t> </a:t>
            </a:r>
            <a:r>
              <a:rPr lang="en-US" dirty="0" err="1"/>
              <a:t>multor</a:t>
            </a:r>
            <a:r>
              <a:rPr lang="en-US" dirty="0"/>
              <a:t> design pattern-</a:t>
            </a:r>
            <a:r>
              <a:rPr lang="en-US" dirty="0" err="1"/>
              <a:t>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24056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457</Words>
  <Application>Microsoft Office PowerPoint</Application>
  <PresentationFormat>Ecran lat</PresentationFormat>
  <Paragraphs>70</Paragraphs>
  <Slides>22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Temă Office</vt:lpstr>
      <vt:lpstr>Domain Driven Design</vt:lpstr>
      <vt:lpstr>Istoric</vt:lpstr>
      <vt:lpstr>De ce DDD ?</vt:lpstr>
      <vt:lpstr>Prezentare PowerPoint</vt:lpstr>
      <vt:lpstr>Prezentare PowerPoint</vt:lpstr>
      <vt:lpstr>Prezentare PowerPoint</vt:lpstr>
      <vt:lpstr>Prezentare PowerPoint</vt:lpstr>
      <vt:lpstr>Domain Driven Design</vt:lpstr>
      <vt:lpstr>Avantaje ale DDD</vt:lpstr>
      <vt:lpstr>Prezentare PowerPoint</vt:lpstr>
      <vt:lpstr>Dezavantaje ale DDD</vt:lpstr>
      <vt:lpstr>DDD - Harta mintii</vt:lpstr>
      <vt:lpstr>Studiu de caz</vt:lpstr>
      <vt:lpstr>DDD - Harta mintii simplificata</vt:lpstr>
      <vt:lpstr>Elemente de baza ale unui model</vt:lpstr>
      <vt:lpstr>Limbaj omniprezent - Ubiquitous Language</vt:lpstr>
      <vt:lpstr>Layered Architecture</vt:lpstr>
      <vt:lpstr>Entity</vt:lpstr>
      <vt:lpstr>Value object</vt:lpstr>
      <vt:lpstr>Repository</vt:lpstr>
      <vt:lpstr>Demo </vt:lpstr>
      <vt:lpstr>Feedback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Driven Design</dc:title>
  <dc:creator>BABA Tudor Ioan</dc:creator>
  <cp:lastModifiedBy>BABA Tudor Ioan</cp:lastModifiedBy>
  <cp:revision>20</cp:revision>
  <dcterms:created xsi:type="dcterms:W3CDTF">2019-11-06T14:22:12Z</dcterms:created>
  <dcterms:modified xsi:type="dcterms:W3CDTF">2019-11-07T13:00:05Z</dcterms:modified>
</cp:coreProperties>
</file>