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4" r:id="rId7"/>
    <p:sldId id="267" r:id="rId8"/>
    <p:sldId id="265" r:id="rId9"/>
    <p:sldId id="262" r:id="rId10"/>
    <p:sldId id="263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Manufacture Ruby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Coddity</a:t>
            </a:r>
            <a:r>
              <a:rPr lang="fr-FR" dirty="0" smtClean="0"/>
              <a:t> | 2020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79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Boucles et 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Possibilité d’utiliser les boucles for / </a:t>
            </a:r>
            <a:r>
              <a:rPr lang="fr-FR" dirty="0" err="1" smtClean="0"/>
              <a:t>while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Possibilité de placer une boucle en fin d’instruction</a:t>
            </a:r>
          </a:p>
          <a:p>
            <a:endParaRPr lang="fr-FR" dirty="0"/>
          </a:p>
          <a:p>
            <a:r>
              <a:rPr lang="fr-FR" dirty="0" smtClean="0"/>
              <a:t>On leur préfère les </a:t>
            </a:r>
            <a:r>
              <a:rPr lang="fr-FR" dirty="0" err="1" smtClean="0"/>
              <a:t>itérateurs</a:t>
            </a:r>
            <a:r>
              <a:rPr lang="fr-FR" dirty="0" smtClean="0"/>
              <a:t> dans la manipulation de listes</a:t>
            </a:r>
          </a:p>
          <a:p>
            <a:pPr lvl="1"/>
            <a:r>
              <a:rPr lang="fr-FR" dirty="0" smtClean="0"/>
              <a:t>#</a:t>
            </a:r>
            <a:r>
              <a:rPr lang="fr-FR" dirty="0" err="1" smtClean="0"/>
              <a:t>each</a:t>
            </a:r>
            <a:endParaRPr lang="fr-FR" dirty="0" smtClean="0"/>
          </a:p>
          <a:p>
            <a:pPr lvl="1"/>
            <a:r>
              <a:rPr lang="fr-FR" dirty="0" smtClean="0"/>
              <a:t>#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#select</a:t>
            </a:r>
          </a:p>
          <a:p>
            <a:pPr lvl="1"/>
            <a:r>
              <a:rPr lang="fr-FR" dirty="0" smtClean="0"/>
              <a:t>#</a:t>
            </a:r>
            <a:r>
              <a:rPr lang="fr-FR" dirty="0" err="1" smtClean="0"/>
              <a:t>exclude</a:t>
            </a:r>
            <a:r>
              <a:rPr lang="fr-FR" dirty="0" smtClean="0"/>
              <a:t>, etc.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62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– définition et appel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définit une fonction grâce au mot-clé « </a:t>
            </a:r>
            <a:r>
              <a:rPr lang="fr-FR" dirty="0" err="1" smtClean="0"/>
              <a:t>def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Tout nom est accepté, y compris les opérateurs</a:t>
            </a:r>
          </a:p>
          <a:p>
            <a:pPr lvl="1"/>
            <a:r>
              <a:rPr lang="fr-FR" dirty="0" smtClean="0"/>
              <a:t>Pas besoin de parenthèses autour des arguments (conseillé cependant)</a:t>
            </a:r>
          </a:p>
          <a:p>
            <a:endParaRPr lang="fr-FR" dirty="0" smtClean="0"/>
          </a:p>
          <a:p>
            <a:r>
              <a:rPr lang="fr-FR" dirty="0" smtClean="0"/>
              <a:t>On termine la définition par le mot-clé « end »</a:t>
            </a:r>
          </a:p>
          <a:p>
            <a:endParaRPr lang="fr-FR" dirty="0" smtClean="0"/>
          </a:p>
          <a:p>
            <a:r>
              <a:rPr lang="fr-FR" dirty="0" smtClean="0"/>
              <a:t>On appelle la fonction par son nom</a:t>
            </a:r>
          </a:p>
          <a:p>
            <a:pPr lvl="1"/>
            <a:r>
              <a:rPr lang="fr-FR" dirty="0" smtClean="0"/>
              <a:t>Pas besoin d’espace autour des paramètres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788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modèle objet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Modules, classes, héritage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60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Base du modèle objet en </a:t>
            </a:r>
            <a:r>
              <a:rPr lang="fr-FR" dirty="0" err="1" smtClean="0"/>
              <a:t>ruby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Décrivent pour un élément :</a:t>
            </a:r>
          </a:p>
          <a:p>
            <a:pPr lvl="1"/>
            <a:r>
              <a:rPr lang="fr-FR" dirty="0" smtClean="0"/>
              <a:t>Ses caractéristiques (sous forme d’attributs)</a:t>
            </a:r>
          </a:p>
          <a:p>
            <a:pPr lvl="1"/>
            <a:r>
              <a:rPr lang="fr-FR" dirty="0" smtClean="0"/>
              <a:t>Ses comportements (sous forme de méthode)</a:t>
            </a:r>
          </a:p>
          <a:p>
            <a:pPr lvl="1"/>
            <a:endParaRPr lang="fr-FR" dirty="0"/>
          </a:p>
          <a:p>
            <a:r>
              <a:rPr lang="fr-FR" dirty="0" smtClean="0"/>
              <a:t>Peuvent être ré-ouvertes pour être enrichies</a:t>
            </a:r>
          </a:p>
          <a:p>
            <a:endParaRPr lang="fr-FR" dirty="0"/>
          </a:p>
          <a:p>
            <a:r>
              <a:rPr lang="fr-FR" dirty="0" smtClean="0"/>
              <a:t>Peuvent être héritées pour être étendues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13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- implémentation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Mot-clé « class » pour définir une classe</a:t>
            </a:r>
          </a:p>
          <a:p>
            <a:pPr lvl="1"/>
            <a:r>
              <a:rPr lang="fr-FR" dirty="0" smtClean="0"/>
              <a:t>Terminée par le mot-clé « end »</a:t>
            </a:r>
          </a:p>
          <a:p>
            <a:pPr lvl="1"/>
            <a:r>
              <a:rPr lang="fr-FR" dirty="0" smtClean="0"/>
              <a:t>Nom commençant toujours par une majuscule (constante)</a:t>
            </a:r>
          </a:p>
          <a:p>
            <a:pPr lvl="1"/>
            <a:endParaRPr lang="fr-FR" dirty="0"/>
          </a:p>
          <a:p>
            <a:r>
              <a:rPr lang="fr-FR" dirty="0" smtClean="0"/>
              <a:t>Toute fonction est méthode</a:t>
            </a:r>
          </a:p>
          <a:p>
            <a:pPr lvl="1"/>
            <a:r>
              <a:rPr lang="fr-FR" dirty="0" smtClean="0"/>
              <a:t>Toute fonction définie dans la classe est méthode de cette classe</a:t>
            </a:r>
          </a:p>
          <a:p>
            <a:pPr lvl="1"/>
            <a:endParaRPr lang="fr-FR" dirty="0"/>
          </a:p>
          <a:p>
            <a:r>
              <a:rPr lang="fr-FR" dirty="0" smtClean="0"/>
              <a:t>Mot-clé self pour accéder à la classe explicitement de l’intérieur</a:t>
            </a:r>
          </a:p>
          <a:p>
            <a:pPr lvl="1"/>
            <a:r>
              <a:rPr lang="fr-FR" dirty="0" smtClean="0"/>
              <a:t>Attention à l’emploi en dehors du corps d’une méthode !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873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Collection de méthodes, constantes, et variables de classes</a:t>
            </a:r>
          </a:p>
          <a:p>
            <a:endParaRPr lang="fr-FR" dirty="0"/>
          </a:p>
          <a:p>
            <a:r>
              <a:rPr lang="fr-FR" dirty="0" smtClean="0"/>
              <a:t>Ni </a:t>
            </a:r>
            <a:r>
              <a:rPr lang="fr-FR" dirty="0" err="1" smtClean="0"/>
              <a:t>instanciable</a:t>
            </a:r>
            <a:r>
              <a:rPr lang="fr-FR" dirty="0" smtClean="0"/>
              <a:t>, ni extensible</a:t>
            </a:r>
          </a:p>
          <a:p>
            <a:endParaRPr lang="fr-FR" dirty="0"/>
          </a:p>
          <a:p>
            <a:r>
              <a:rPr lang="fr-FR" dirty="0" smtClean="0"/>
              <a:t>Toute classe est un module, mais tout module n’est pas une classe</a:t>
            </a:r>
          </a:p>
          <a:p>
            <a:endParaRPr lang="fr-FR" dirty="0"/>
          </a:p>
          <a:p>
            <a:r>
              <a:rPr lang="fr-FR" dirty="0" smtClean="0"/>
              <a:t>Deux fonctions</a:t>
            </a:r>
          </a:p>
          <a:p>
            <a:pPr lvl="1"/>
            <a:r>
              <a:rPr lang="fr-FR" dirty="0" smtClean="0"/>
              <a:t>Être un espace de nom</a:t>
            </a:r>
          </a:p>
          <a:p>
            <a:pPr lvl="1"/>
            <a:r>
              <a:rPr lang="fr-FR" dirty="0" smtClean="0"/>
              <a:t>Être un « </a:t>
            </a:r>
            <a:r>
              <a:rPr lang="fr-FR" dirty="0" err="1" smtClean="0"/>
              <a:t>mixin</a:t>
            </a:r>
            <a:r>
              <a:rPr lang="fr-FR" dirty="0" smtClean="0"/>
              <a:t>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640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modules - Implémentation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Mot-clé « module » à la place du mot-clé « class »</a:t>
            </a:r>
          </a:p>
          <a:p>
            <a:endParaRPr lang="fr-FR" dirty="0"/>
          </a:p>
          <a:p>
            <a:r>
              <a:rPr lang="fr-FR" dirty="0" smtClean="0"/>
              <a:t>Possibilité de définir</a:t>
            </a:r>
          </a:p>
          <a:p>
            <a:pPr lvl="1"/>
            <a:r>
              <a:rPr lang="fr-FR" dirty="0" smtClean="0"/>
              <a:t>Des méthodes</a:t>
            </a:r>
          </a:p>
          <a:p>
            <a:pPr lvl="1"/>
            <a:r>
              <a:rPr lang="fr-FR" dirty="0" smtClean="0"/>
              <a:t>Des constantes (utiles en cas de </a:t>
            </a:r>
            <a:r>
              <a:rPr lang="fr-FR" dirty="0" err="1" smtClean="0"/>
              <a:t>namespace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Des variables statiques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08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Opérateur d’héritage « class Child &lt; class Parent </a:t>
            </a:r>
            <a:r>
              <a:rPr lang="fr-FR" dirty="0" smtClean="0"/>
              <a:t>»</a:t>
            </a:r>
          </a:p>
          <a:p>
            <a:pPr lvl="1"/>
            <a:r>
              <a:rPr lang="fr-FR" dirty="0" smtClean="0"/>
              <a:t>ATTENTION : le mot-clé « </a:t>
            </a:r>
            <a:r>
              <a:rPr lang="fr-FR" dirty="0" err="1" smtClean="0"/>
              <a:t>extend</a:t>
            </a:r>
            <a:r>
              <a:rPr lang="fr-FR" dirty="0" smtClean="0"/>
              <a:t> » existe mais n’a pas le même sens !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Mot-clé « </a:t>
            </a:r>
            <a:r>
              <a:rPr lang="fr-FR" dirty="0" err="1" smtClean="0"/>
              <a:t>include</a:t>
            </a:r>
            <a:r>
              <a:rPr lang="fr-FR" dirty="0" smtClean="0"/>
              <a:t> » pour inclure un module dans une classe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smtClean="0"/>
              <a:t>Héritage multiple par inclusion </a:t>
            </a:r>
            <a:r>
              <a:rPr lang="fr-FR" dirty="0" smtClean="0"/>
              <a:t>multiple</a:t>
            </a:r>
          </a:p>
          <a:p>
            <a:endParaRPr lang="fr-FR" dirty="0"/>
          </a:p>
          <a:p>
            <a:r>
              <a:rPr lang="fr-FR" dirty="0" smtClean="0"/>
              <a:t>Mot-clé </a:t>
            </a:r>
            <a:r>
              <a:rPr lang="fr-FR" dirty="0" err="1" smtClean="0"/>
              <a:t>extend</a:t>
            </a:r>
            <a:r>
              <a:rPr lang="fr-FR" dirty="0" smtClean="0"/>
              <a:t> pour importer les méthodes du module en tant que méthodes statiques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455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suite ?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Rien de plus en Ruby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572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suite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Méta-programmation</a:t>
            </a:r>
          </a:p>
          <a:p>
            <a:endParaRPr lang="fr-FR" dirty="0"/>
          </a:p>
          <a:p>
            <a:r>
              <a:rPr lang="fr-FR" dirty="0" smtClean="0"/>
              <a:t>Réflexion</a:t>
            </a:r>
          </a:p>
          <a:p>
            <a:endParaRPr lang="fr-FR" dirty="0"/>
          </a:p>
          <a:p>
            <a:r>
              <a:rPr lang="fr-FR" dirty="0" smtClean="0"/>
              <a:t>Analyse statique</a:t>
            </a:r>
          </a:p>
          <a:p>
            <a:endParaRPr lang="fr-FR" dirty="0"/>
          </a:p>
          <a:p>
            <a:r>
              <a:rPr lang="fr-FR" dirty="0" smtClean="0"/>
              <a:t>Découverte de la galaxie de </a:t>
            </a:r>
            <a:r>
              <a:rPr lang="fr-FR" dirty="0" err="1" smtClean="0"/>
              <a:t>gems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Ruby on Rails et toutes ses fonctionnalités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923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bases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Définition, principes, contexte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716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Ruby, c’est quoi ?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Langage de programmation orienté objet</a:t>
            </a:r>
          </a:p>
          <a:p>
            <a:endParaRPr lang="fr-FR" dirty="0" smtClean="0"/>
          </a:p>
          <a:p>
            <a:r>
              <a:rPr lang="fr-FR" dirty="0" smtClean="0"/>
              <a:t>Première version éditée en 1995</a:t>
            </a:r>
          </a:p>
          <a:p>
            <a:endParaRPr lang="fr-FR" dirty="0" smtClean="0"/>
          </a:p>
          <a:p>
            <a:r>
              <a:rPr lang="fr-FR" dirty="0" smtClean="0"/>
              <a:t>Créé par </a:t>
            </a:r>
            <a:r>
              <a:rPr lang="fr-FR" dirty="0" err="1" smtClean="0"/>
              <a:t>Yukihiro</a:t>
            </a:r>
            <a:r>
              <a:rPr lang="fr-FR" dirty="0" smtClean="0"/>
              <a:t> « Matz » Matsumoto</a:t>
            </a:r>
          </a:p>
          <a:p>
            <a:endParaRPr lang="fr-FR" dirty="0" smtClean="0"/>
          </a:p>
          <a:p>
            <a:r>
              <a:rPr lang="fr-FR" dirty="0" smtClean="0"/>
              <a:t>Langage fortement et dynamiquement typé</a:t>
            </a:r>
          </a:p>
          <a:p>
            <a:endParaRPr lang="fr-FR" dirty="0" smtClean="0"/>
          </a:p>
          <a:p>
            <a:r>
              <a:rPr lang="fr-FR" dirty="0" smtClean="0"/>
              <a:t>Langage interprété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578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 et inconvénients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Principe de moindre surprise</a:t>
            </a:r>
          </a:p>
          <a:p>
            <a:endParaRPr lang="fr-FR" dirty="0"/>
          </a:p>
          <a:p>
            <a:r>
              <a:rPr lang="fr-FR" dirty="0" smtClean="0"/>
              <a:t>Syntaxe claire et lisible</a:t>
            </a:r>
          </a:p>
          <a:p>
            <a:endParaRPr lang="fr-FR" dirty="0"/>
          </a:p>
          <a:p>
            <a:r>
              <a:rPr lang="fr-FR" dirty="0" smtClean="0"/>
              <a:t>Communauté active</a:t>
            </a:r>
          </a:p>
          <a:p>
            <a:endParaRPr lang="fr-FR" dirty="0"/>
          </a:p>
          <a:p>
            <a:r>
              <a:rPr lang="fr-FR" dirty="0" smtClean="0"/>
              <a:t>Librairies très fiables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5057401" cy="2906179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facile </a:t>
            </a:r>
            <a:r>
              <a:rPr lang="fr-FR" dirty="0"/>
              <a:t>d’en écrire sans </a:t>
            </a:r>
            <a:r>
              <a:rPr lang="fr-FR" dirty="0" smtClean="0"/>
              <a:t>comprendre</a:t>
            </a:r>
            <a:endParaRPr lang="fr-FR" dirty="0"/>
          </a:p>
          <a:p>
            <a:endParaRPr lang="fr-FR" dirty="0"/>
          </a:p>
          <a:p>
            <a:r>
              <a:rPr lang="fr-FR" dirty="0"/>
              <a:t>Langage </a:t>
            </a:r>
            <a:r>
              <a:rPr lang="fr-FR" dirty="0" smtClean="0"/>
              <a:t>en </a:t>
            </a:r>
            <a:r>
              <a:rPr lang="fr-FR" dirty="0"/>
              <a:t>perte de vitesse</a:t>
            </a:r>
          </a:p>
          <a:p>
            <a:endParaRPr lang="fr-FR" dirty="0"/>
          </a:p>
          <a:p>
            <a:r>
              <a:rPr lang="fr-FR" dirty="0"/>
              <a:t>Souvent cantonné au </a:t>
            </a:r>
            <a:r>
              <a:rPr lang="fr-FR" dirty="0" smtClean="0"/>
              <a:t>web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vu </a:t>
            </a:r>
            <a:r>
              <a:rPr lang="fr-FR" dirty="0"/>
              <a:t>comme indissociable de </a:t>
            </a:r>
            <a:r>
              <a:rPr lang="fr-FR" dirty="0" err="1" smtClean="0"/>
              <a:t>RoR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945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</a:t>
            </a:r>
            <a:endParaRPr lang="fr-F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Opérations, variables, structures de contrôle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35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m</a:t>
            </a:r>
            <a:r>
              <a:rPr lang="fr-FR" dirty="0" err="1" smtClean="0"/>
              <a:t>y_variable</a:t>
            </a:r>
            <a:r>
              <a:rPr lang="fr-FR" dirty="0" smtClean="0"/>
              <a:t> : variable locale</a:t>
            </a:r>
          </a:p>
          <a:p>
            <a:endParaRPr lang="fr-FR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my_variable</a:t>
            </a:r>
            <a:r>
              <a:rPr lang="fr-FR" dirty="0" smtClean="0"/>
              <a:t> : attribut d’instance</a:t>
            </a:r>
          </a:p>
          <a:p>
            <a:endParaRPr lang="fr-FR" dirty="0" smtClean="0"/>
          </a:p>
          <a:p>
            <a:r>
              <a:rPr lang="fr-FR" dirty="0" smtClean="0"/>
              <a:t>@@</a:t>
            </a:r>
            <a:r>
              <a:rPr lang="fr-FR" dirty="0" err="1" smtClean="0"/>
              <a:t>my_variable</a:t>
            </a:r>
            <a:r>
              <a:rPr lang="fr-FR" dirty="0" smtClean="0"/>
              <a:t> : attribut statique</a:t>
            </a:r>
          </a:p>
          <a:p>
            <a:endParaRPr lang="fr-FR" dirty="0" smtClean="0"/>
          </a:p>
          <a:p>
            <a:r>
              <a:rPr lang="fr-FR" dirty="0" smtClean="0"/>
              <a:t>$variable est une variable globale</a:t>
            </a:r>
          </a:p>
          <a:p>
            <a:endParaRPr lang="fr-FR" dirty="0" smtClean="0"/>
          </a:p>
          <a:p>
            <a:r>
              <a:rPr lang="fr-FR" dirty="0" err="1" smtClean="0"/>
              <a:t>MyVariable</a:t>
            </a:r>
            <a:r>
              <a:rPr lang="fr-FR" dirty="0" smtClean="0"/>
              <a:t> est une constante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986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- types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Types communs : nombres entiers, nombres décimaux</a:t>
            </a:r>
          </a:p>
          <a:p>
            <a:endParaRPr lang="fr-FR" dirty="0"/>
          </a:p>
          <a:p>
            <a:r>
              <a:rPr lang="fr-FR" dirty="0" smtClean="0"/>
              <a:t>Chaînes de caractères</a:t>
            </a:r>
          </a:p>
          <a:p>
            <a:endParaRPr lang="fr-FR" dirty="0"/>
          </a:p>
          <a:p>
            <a:r>
              <a:rPr lang="fr-FR" dirty="0" smtClean="0"/>
              <a:t>Symboles (pratique)</a:t>
            </a:r>
          </a:p>
          <a:p>
            <a:endParaRPr lang="fr-FR" dirty="0"/>
          </a:p>
          <a:p>
            <a:r>
              <a:rPr lang="fr-FR" dirty="0" smtClean="0"/>
              <a:t>Tableaux, dictionnaires, etc.</a:t>
            </a:r>
          </a:p>
          <a:p>
            <a:endParaRPr lang="fr-FR" dirty="0"/>
          </a:p>
          <a:p>
            <a:r>
              <a:rPr lang="fr-FR" dirty="0" smtClean="0"/>
              <a:t>Toute classe est un type car tout est objet.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843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Opérations mathématiques classique : +, -, /, *, **</a:t>
            </a:r>
          </a:p>
          <a:p>
            <a:endParaRPr lang="fr-FR" dirty="0"/>
          </a:p>
          <a:p>
            <a:r>
              <a:rPr lang="fr-FR" dirty="0" smtClean="0"/>
              <a:t>Opérations booléennes : &amp;&amp;, ||, !</a:t>
            </a:r>
          </a:p>
          <a:p>
            <a:pPr lvl="1"/>
            <a:r>
              <a:rPr lang="fr-FR" dirty="0" smtClean="0"/>
              <a:t>Existent aussi sous forme « and », « or » et « not »</a:t>
            </a:r>
          </a:p>
          <a:p>
            <a:endParaRPr lang="fr-FR" dirty="0"/>
          </a:p>
          <a:p>
            <a:r>
              <a:rPr lang="fr-FR" dirty="0" smtClean="0"/>
              <a:t>Opérateur d’affectation : =</a:t>
            </a:r>
          </a:p>
          <a:p>
            <a:endParaRPr lang="fr-FR" dirty="0"/>
          </a:p>
          <a:p>
            <a:r>
              <a:rPr lang="fr-FR" dirty="0" smtClean="0"/>
              <a:t>Opérateurs de comparaison : ==, !=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453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Conditions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Opérateurs de condition if / </a:t>
            </a:r>
            <a:r>
              <a:rPr lang="fr-FR" dirty="0" err="1" smtClean="0"/>
              <a:t>elsif</a:t>
            </a:r>
            <a:r>
              <a:rPr lang="fr-FR" dirty="0" smtClean="0"/>
              <a:t> /</a:t>
            </a:r>
            <a:r>
              <a:rPr lang="fr-FR" dirty="0" err="1" smtClean="0"/>
              <a:t>unless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Possibilité de place if/</a:t>
            </a:r>
            <a:r>
              <a:rPr lang="fr-FR" dirty="0" err="1" smtClean="0"/>
              <a:t>unless</a:t>
            </a:r>
            <a:r>
              <a:rPr lang="fr-FR" dirty="0" smtClean="0"/>
              <a:t> en fin de ligne</a:t>
            </a:r>
          </a:p>
          <a:p>
            <a:endParaRPr lang="fr-FR" dirty="0"/>
          </a:p>
          <a:p>
            <a:r>
              <a:rPr lang="fr-FR" dirty="0" err="1" smtClean="0"/>
              <a:t>Examples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puts</a:t>
            </a:r>
            <a:r>
              <a:rPr lang="fr-FR" dirty="0" smtClean="0"/>
              <a:t>(</a:t>
            </a:r>
            <a:r>
              <a:rPr lang="fr-FR" dirty="0" err="1" smtClean="0"/>
              <a:t>character.display_name</a:t>
            </a:r>
            <a:r>
              <a:rPr lang="fr-FR" dirty="0" smtClean="0"/>
              <a:t>) if character.name?</a:t>
            </a:r>
          </a:p>
          <a:p>
            <a:pPr lvl="1"/>
            <a:r>
              <a:rPr lang="fr-FR" dirty="0" smtClean="0"/>
              <a:t>i = i + 1 </a:t>
            </a:r>
            <a:r>
              <a:rPr lang="fr-FR" dirty="0" err="1" smtClean="0"/>
              <a:t>unless</a:t>
            </a:r>
            <a:r>
              <a:rPr lang="fr-FR" dirty="0" smtClean="0"/>
              <a:t> i &gt; 10</a:t>
            </a:r>
          </a:p>
          <a:p>
            <a:pPr lvl="1"/>
            <a:r>
              <a:rPr lang="fr-FR" i="1" dirty="0" smtClean="0"/>
              <a:t>Voir « </a:t>
            </a:r>
            <a:r>
              <a:rPr lang="fr-FR" i="1" dirty="0" err="1" smtClean="0"/>
              <a:t>examples</a:t>
            </a:r>
            <a:r>
              <a:rPr lang="fr-FR" i="1" dirty="0" smtClean="0"/>
              <a:t>/</a:t>
            </a:r>
            <a:r>
              <a:rPr lang="fr-FR" i="1" dirty="0" err="1" smtClean="0"/>
              <a:t>control_structures</a:t>
            </a:r>
            <a:r>
              <a:rPr lang="fr-FR" i="1" dirty="0" smtClean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4527065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160</TotalTime>
  <Words>375</Words>
  <Application>Microsoft Office PowerPoint</Application>
  <PresentationFormat>Widescreen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Manufacture Ruby</vt:lpstr>
      <vt:lpstr>Les bases</vt:lpstr>
      <vt:lpstr>Ruby, c’est quoi ?</vt:lpstr>
      <vt:lpstr>Avantages et inconvénients</vt:lpstr>
      <vt:lpstr>Syntaxe</vt:lpstr>
      <vt:lpstr>variables</vt:lpstr>
      <vt:lpstr>Variables - types</vt:lpstr>
      <vt:lpstr>opérateurs</vt:lpstr>
      <vt:lpstr>Conditions</vt:lpstr>
      <vt:lpstr>Boucles et itérateurs</vt:lpstr>
      <vt:lpstr>Fonction – définition et appel</vt:lpstr>
      <vt:lpstr>Le modèle objet</vt:lpstr>
      <vt:lpstr>Les classes</vt:lpstr>
      <vt:lpstr>Les classes - implémentation</vt:lpstr>
      <vt:lpstr>Les modules</vt:lpstr>
      <vt:lpstr>Les modules - Implémentation</vt:lpstr>
      <vt:lpstr>héritage</vt:lpstr>
      <vt:lpstr>La suite ?</vt:lpstr>
      <vt:lpstr>La suite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Manufacture Ruby</dc:title>
  <dc:creator>Microsoft account</dc:creator>
  <cp:lastModifiedBy>Microsoft account</cp:lastModifiedBy>
  <cp:revision>10</cp:revision>
  <dcterms:created xsi:type="dcterms:W3CDTF">2020-02-15T17:19:43Z</dcterms:created>
  <dcterms:modified xsi:type="dcterms:W3CDTF">2020-02-23T15:22:32Z</dcterms:modified>
</cp:coreProperties>
</file>