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c7293843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c7293843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c7293843d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c7293843d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c7293843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c7293843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program flow chart main calls player_turn, dealer_turn, reset, update_json. Both player_turn, and dealer_turn calls the total_hand function.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c7293843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c7293843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c7293843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c7293843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c7293843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c7293843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c7293843d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c7293843d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Blackjack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Zee Pearson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42550" y="310950"/>
            <a:ext cx="4045200" cy="831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Docs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249575" y="3220750"/>
            <a:ext cx="4045200" cy="831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2379125" y="1315600"/>
            <a:ext cx="1885200" cy="43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 Overview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" name="Google Shape;94;p14"/>
          <p:cNvCxnSpPr>
            <a:stCxn id="91" idx="2"/>
            <a:endCxn id="93" idx="1"/>
          </p:cNvCxnSpPr>
          <p:nvPr/>
        </p:nvCxnSpPr>
        <p:spPr>
          <a:xfrm rot="-5400000" flipH="1">
            <a:off x="2077700" y="1229700"/>
            <a:ext cx="388800" cy="213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 txBox="1"/>
          <p:nvPr/>
        </p:nvSpPr>
        <p:spPr>
          <a:xfrm>
            <a:off x="2379125" y="1950650"/>
            <a:ext cx="1885200" cy="46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Flow Charts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4"/>
          <p:cNvCxnSpPr>
            <a:stCxn id="91" idx="2"/>
            <a:endCxn id="95" idx="1"/>
          </p:cNvCxnSpPr>
          <p:nvPr/>
        </p:nvCxnSpPr>
        <p:spPr>
          <a:xfrm rot="-5400000" flipH="1">
            <a:off x="1752500" y="1554900"/>
            <a:ext cx="1039200" cy="213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4"/>
          <p:cNvSpPr txBox="1"/>
          <p:nvPr/>
        </p:nvSpPr>
        <p:spPr>
          <a:xfrm>
            <a:off x="2379125" y="2585700"/>
            <a:ext cx="1885200" cy="43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Overview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4"/>
          <p:cNvCxnSpPr>
            <a:endCxn id="97" idx="1"/>
          </p:cNvCxnSpPr>
          <p:nvPr/>
        </p:nvCxnSpPr>
        <p:spPr>
          <a:xfrm rot="-5400000" flipH="1">
            <a:off x="1435025" y="1857150"/>
            <a:ext cx="1674300" cy="213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4874" cy="260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08925"/>
            <a:ext cx="4574875" cy="25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Overview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50460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used a Json file to stored the simulated output.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0675"/>
            <a:ext cx="6618118" cy="30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3487900" y="3959400"/>
            <a:ext cx="2409900" cy="1018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update_json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593675" y="1017800"/>
            <a:ext cx="2409900" cy="1018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total_hand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3487888" y="1664275"/>
            <a:ext cx="2409900" cy="1018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dealer_turn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487900" y="532800"/>
            <a:ext cx="2409900" cy="1018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player_turn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3487900" y="2811838"/>
            <a:ext cx="2409900" cy="1018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reset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115725" y="2062500"/>
            <a:ext cx="2409900" cy="1018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" name="Google Shape;119;p16"/>
          <p:cNvCxnSpPr>
            <a:stCxn id="118" idx="3"/>
            <a:endCxn id="116" idx="1"/>
          </p:cNvCxnSpPr>
          <p:nvPr/>
        </p:nvCxnSpPr>
        <p:spPr>
          <a:xfrm rot="10800000" flipH="1">
            <a:off x="2525625" y="1042050"/>
            <a:ext cx="962400" cy="15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6"/>
          <p:cNvCxnSpPr>
            <a:stCxn id="118" idx="3"/>
            <a:endCxn id="115" idx="1"/>
          </p:cNvCxnSpPr>
          <p:nvPr/>
        </p:nvCxnSpPr>
        <p:spPr>
          <a:xfrm rot="10800000" flipH="1">
            <a:off x="2525625" y="2173650"/>
            <a:ext cx="962400" cy="39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6"/>
          <p:cNvCxnSpPr>
            <a:stCxn id="118" idx="3"/>
            <a:endCxn id="117" idx="1"/>
          </p:cNvCxnSpPr>
          <p:nvPr/>
        </p:nvCxnSpPr>
        <p:spPr>
          <a:xfrm>
            <a:off x="2525625" y="2571750"/>
            <a:ext cx="962400" cy="7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6"/>
          <p:cNvCxnSpPr>
            <a:stCxn id="118" idx="3"/>
            <a:endCxn id="113" idx="1"/>
          </p:cNvCxnSpPr>
          <p:nvPr/>
        </p:nvCxnSpPr>
        <p:spPr>
          <a:xfrm>
            <a:off x="2525625" y="2571750"/>
            <a:ext cx="962400" cy="18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6"/>
          <p:cNvCxnSpPr>
            <a:stCxn id="114" idx="1"/>
            <a:endCxn id="116" idx="3"/>
          </p:cNvCxnSpPr>
          <p:nvPr/>
        </p:nvCxnSpPr>
        <p:spPr>
          <a:xfrm rot="10800000">
            <a:off x="5897675" y="1041950"/>
            <a:ext cx="696000" cy="48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6"/>
          <p:cNvCxnSpPr>
            <a:stCxn id="114" idx="1"/>
            <a:endCxn id="115" idx="3"/>
          </p:cNvCxnSpPr>
          <p:nvPr/>
        </p:nvCxnSpPr>
        <p:spPr>
          <a:xfrm flipH="1">
            <a:off x="5897675" y="1527050"/>
            <a:ext cx="696000" cy="64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Overview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188700" y="1017800"/>
            <a:ext cx="3999900" cy="32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Player_turn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How the code works?: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First it checks to see if the parameters deck, playerHand, and action are a certain data type.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If not it raises an ValueError.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If action is equal to 'hit':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Stored the calculated player hand in a variable called total.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If the total &lt; 21: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This means the player hand is not a bust, so that player can draw a card.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Player will draw a card out from the deck, by popping a value from the deck list.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Stored that value in a variable called x.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Add that card to the players hand, by appending that value to the playerHand list.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Else if action is equal to 'stand':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I used a return statement so that it exit the function.</a:t>
            </a:r>
            <a:endParaRPr sz="1000"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2"/>
          </p:nvPr>
        </p:nvSpPr>
        <p:spPr>
          <a:xfrm>
            <a:off x="4740225" y="1506625"/>
            <a:ext cx="3999900" cy="19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Dealer_turn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How does the code work?: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First it checks deck, and dealerHand to make sure they are a list type.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Then it calculates the total value of the hand, by calling the total_hand function.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Stores the calculated value in a variable called total.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In Blackjack the rule is if the dealer hand is less than 16, then it must hit.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Once the dealer hits, it pops a card off the deck, and stores it in a variable called x.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Once the card is pop off, then it adds the card to the dealer hand, by appending it to the dealer list.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Else: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returns nothing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Overview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188700" y="1017800"/>
            <a:ext cx="3999900" cy="39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Total_hand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How the code works?: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Declare and initialize count and ace_count.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Count keeps track of the total value of the hand, while ace_count keeps track of the number of aces.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Used a for loop to loop through the list.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Check each index so see if the index is an Ace, Queen, King, Jack.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If the current 'i' is 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then add 11 to count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increase ace_count by 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Else if i in a set that contains {'Q','K','J'}: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then add 10 to count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Else: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convert i into an int, then add it to count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While count &gt; 21 and ace_count &gt; 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subtract 10 from count, so that the Ace can be counted as 11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subtract 1 from ace_count. This way if there's more than one Ace in the hand, it converts all Ace's to one, since more than one Ace will be a bust.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Return count.</a:t>
            </a:r>
            <a:endParaRPr sz="1000"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2"/>
          </p:nvPr>
        </p:nvSpPr>
        <p:spPr>
          <a:xfrm>
            <a:off x="4740225" y="1506625"/>
            <a:ext cx="3999900" cy="2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How does it work?: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Check the instance of all the parameters.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If player hand, dealer hand, and deck are not list type, then raise an ValueError in the console.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Clear player_hand so that the player can start with a new hand that is empty.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Clear the dealer_hand so that the dealer can start with a new hand that is empty.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Clear the deck so that all 52 cards can be added back.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Add all the cards back to the deck, by using the append method for deck list.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Shuffle the new deck, by using the random.shuffle method.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Have the dealer, and player draw 2 cards each. 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This is done by popping the main deck, then store it in a variable.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Once popped then append the cards to either, player hand, or dealer hand.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Overview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188700" y="1017800"/>
            <a:ext cx="8955300" cy="21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Update_json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The update json function will update wins/draws/losses from hit, and stand.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Each hit, and stand contains a list, and inside that list is a set of values, wins, draws, losses.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If the players action is a hit, and wins that hit, then it will add a 1 to wins.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This code, x[str(key)][str(subkey)][0]['wins']+=1, will had 1 to the wins value.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The variable key contains values ranging from 4-22. ---&gt; x[str(key)]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The variable subkey contains values ranging from hit, or stand. ---&gt; [str(subkey)]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The [0] means access the first index of the list. Inside the index will contain a set. ---&gt; [0]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"wins" is the value in a set, which is a list. ---&gt; ['wins']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showing the output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75" y="162650"/>
            <a:ext cx="8139974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Microsoft Office PowerPoint</Application>
  <PresentationFormat>On-screen Show (16:9)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Final Project Blackjack</vt:lpstr>
      <vt:lpstr>Code Docs</vt:lpstr>
      <vt:lpstr>Program Overview</vt:lpstr>
      <vt:lpstr>Flow Chart</vt:lpstr>
      <vt:lpstr>Function Overview</vt:lpstr>
      <vt:lpstr>Function Overview</vt:lpstr>
      <vt:lpstr>Function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Blackjack</dc:title>
  <dc:creator>Zee Pearson</dc:creator>
  <cp:lastModifiedBy>Zee Pearson</cp:lastModifiedBy>
  <cp:revision>1</cp:revision>
  <dcterms:modified xsi:type="dcterms:W3CDTF">2024-04-15T19:41:47Z</dcterms:modified>
</cp:coreProperties>
</file>