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4:52:1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4:49:33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26 680 24575,'10'-5'0,"37"-11"0,35-11 0,17-5 0,-3 1 0,-21 8 0,-14 5 0,1 0 0,19-7 0,23-9 0,5-2 0,-14 4 0,-33 11 0,-27 7 0,27-13 0,-43 18 0,0-1 0,6 0 0,-5 1 0,10-2 0,-4 1 0,5-5 0,1 3 0,-6-2 0,4 3 0,-10 2 0,5 3 0,-11-2 0,4 7 0,-8-7 0,8 7 0,-9-3 0,9 4 0,-3-4 0,4 3 0,5-8 0,-3 8 0,4-8 0,-1 8 0,-3-7 0,3 7 0,-5-4 0,-4 5 0,3-4 0,-9 3 0,9-3 0,-8 4 0,8 0 0,-8 0 0,8 0 0,-4-4 0,5 3 0,6-4 0,-5 1 0,10 3 0,-4-3 0,0 4 0,-1-5 0,-6 4 0,6-3 0,-10 4 0,9 0 0,-10 0 0,5 0 0,0 0 0,6 0 0,1-4 0,5 2 0,1-7 0,5 8 0,3-9 0,5 9 0,1-9 0,0 8 0,-7-3 0,5 0 0,-11 4 0,4-4 0,-5 5 0,-6-4 0,4 3 0,-10-4 0,5 5 0,-1 0 0,-3 0 0,3 0 0,1-4 0,1 3 0,0-4 0,4 0 0,-4 4 0,0-3 0,-2 4 0,-5-5 0,0 4 0,-4-3 0,-2 4 0,-4 0 0,4 0 0,-3 0 0,3 0 0,-4 0 0,-1 0 0,6 0 0,-5 0 0,5 0 0,-1 0 0,-3 0 0,3 0 0,-4 0 0,-1 0 0,1 0 0,-1 0 0,1 0 0,0 0 0,-1 0 0,1 0 0,0 0 0,-1 0 0,1 0 0,-1 0 0,1 0 0,0 0 0,-1 0 0,1 0 0,0 0 0,-1 0 0,1 0 0,-1 0 0,1 0 0,4 0 0,-3 0 0,3 0 0,1 0 0,-5 0 0,9 0 0,-3 0 0,4 0 0,0 0 0,0 0 0,6 0 0,-5 0 0,10 0 0,-4 0 0,5 0 0,1 0 0,5 0 0,3 0 0,-1 0 0,-1 0 0,-7 0 0,1 0 0,-1 0 0,-5 0 0,-1 0 0,-6 0 0,0 0 0,0 0 0,0 0 0,0 0 0,0 0 0,0 0 0,0 0 0,0 0 0,0 0 0,1 0 0,-1 0 0,-5 0 0,4 0 0,-8 0 0,3 0 0,0 0 0,-3 0 0,4 0 0,-6 0 0,1 0 0,4 0 0,1 0 0,6 0 0,-1 0 0,5 0 0,-3 4 0,9-3 0,-4 4 0,5-5 0,-5 0 0,-1 0 0,-1 0 0,-4 0 0,5 4 0,-6-3 0,6 3 0,-5-4 0,10 0 0,-10 0 0,11 5 0,-6-4 0,7 4 0,-1-5 0,-5 0 0,4 4 0,-4-3 0,6 4 0,-1-5 0,1 0 0,5 0 0,-4 0 0,11 0 0,-5 0 0,7 0 0,0 0 0,-1 0 0,1 0 0,7 0 0,-6 0 0,6 0 0,-1 0 0,-4 0 0,12 0 0,-6 0 0,8 0 0,-1 0 0,1 0 0,0 0 0,-1 0 0,1 0 0,-7 0 0,-3 0 0,-6 0 0,-1 0 0,1 0 0,0 0 0,-1 0 0,1 0 0,-7 0 0,5 0 0,-5 0 0,7 0 0,-7 0 0,5 0 0,-4 0 0,-1 5 0,5-4 0,-5 3 0,7-4 0,-1 0 0,1 0 0,7 6 0,-6-5 0,13 5 0,-6-6 0,8 0 0,0 0 0,7 0 0,-5 0 0,5 0 0,1 0 0,-7 0 0,-1 0 0,-2 0 0,-13 0 0,13 0 0,-13 0 0,6 0 0,-7 0 0,-1 0 0,8 0 0,-6 5 0,6-4 0,-1 4 0,-4-5 0,12 6 0,-13-5 0,6 10 0,-8-10 0,-5 8 0,4-7 0,-12 2 0,6 1 0,-7-4 0,1 8 0,5-7 0,-4 7 0,11-3 0,-4 5 0,5 0 0,1 1 0,0-1 0,-1 1 0,8-1 0,-6 1 0,6-5 0,-7 3 0,-7-4 0,5 5 0,-11-5 0,-1 3 0,-7-8 0,13 4 0,-9-1 0,16-3 0,-14 9 0,40-2 0,-30 3 0,29-4 0,-32 3 0,25-2 0,-12-2 0,26 0 0,-29-6 0,-2 5 0,-14-4 0,-7 4 0,-6-5 0,-5 0 0,10 0 0,-3 0 0,10 0 0,-5 0 0,-6 0 0,-2 0 0,-3 0 0,-1 0 0,-1 0 0,-4 0 0,0 0 0,-1 0 0,5 0 0,2 0 0,-1 0 0,0 0 0,-6 0 0,1 0 0,-1 0 0,1 0 0,0 0 0,-1 0 0,9-4 0,3-6 0,10-6 0,1-5 0,1 5 0,-1-4 0,-10 9 0,8-8 0,26-15 0,-9 8 0,14-12 0,-23 17 0,-11 5 0,0-3 0,-2 8 0,-5-2 0,-4 3 0,-2 1 0,-5 5 0,1 0 0,3 4 0,21 0 0,1 0 0,12 0 0,-8 0 0,-7 0 0,22 0 0,14 0 0,0 5 0,9 2 0,-28 4 0,-2 0 0,-9 0 0,-11-1 0,-6 0 0,-2-1 0,23 8 0,-16-2 0,26 4 0,-30-1 0,3-7 0,-5 3 0,-4-5 0,3 4 0,8 3 0,-4 4 0,14-3 0,-20 1 0,8-7 0,-14 2 0,3-4 0,-4 0 0,-1-1 0,1 1 0,-4 0 0,-1-1 0,-4 0 0,0 0 0,0 0 0,0 0 0,0 0 0,0 5 0,0 7 0,0 1 0,4 9 0,2-10 0,-1 5 0,0-11 0,-5 4 0,3-8 0,-2 3 0,3-5 0,-4 1 0,0 0 0,0-1 0,0 1 0,0-1 0,0 1 0,0-1 0,0 1 0,0 4 0,0-3 0,0 3 0,0-4 0,0 0 0,-4-1 0,3 1 0,-2-1 0,3 1 0,0 4 0,-4-3 0,3 8 0,-3-4 0,4 1 0,0 3 0,-4-8 0,3 3 0,-3-5 0,4 1 0,-3-4 0,2 2 0,-6-6 0,6 7 0,-6-7 0,6 6 0,-6-6 0,6 7 0,-7-7 0,7 7 0,-6-7 0,2 6 0,-4-6 0,1 3 0,-5 0 0,-2 5 0,1 2 0,-4 2 0,3 1 0,1-4 0,1 3 0,-1-4 0,5-4 0,-1 3 0,3-7 0,2 3 0,-4-4 0,-4 4 0,-2 1 0,-4 5 0,0-1 0,5-3 0,1 2 0,-1-7 0,5 6 0,-15-1 0,3 4 0,-5 4 0,-4-3 0,10 7 0,0-7 0,2 3 0,8-5 0,-3 0 0,4-1 0,1-3 0,3 3 0,-13-3 0,10 9 0,-15-3 0,8 3 0,-4-1 0,5-3 0,4 4 0,-2-5 0,6-1 0,-4 1 0,3-4 0,2 3 0,-20-2 0,7 3 0,-12 1 0,11 0 0,-1-1 0,1 1 0,0-5 0,5 3 0,1-7 0,4 3 0,1-4 0,-1 0 0,-31 0 0,0 0 0,-17 5 0,-1-4 0,23 3 0,-16 1 0,18-3 0,1 3 0,-48-5 0,21 0 0,-34 0 0,17 0 0,20 0 0,-7 0 0,3 0 0,-22 0 0,-7 0-621,35-3 1,0 0 620,-36 0 0,5-1 0,16-9 0,16 2 0,6-1 0,-6 0 0,14 1 0,1-4 0,12 8 1241,6-6-1241,7 8 0,4-4 0,-23-1 0,-43 5 0,-11-7-238,35 12-1,-1-1 239,-33-11 0,21 5 0,2 0 0,15 1 0,10 1 0,11 4 0,6-3 477,7 4-477,4 0 0,-18-5 0,-57 4 0,-2-3 0,33 3 0,0 2 0,-32-1 0,21 0 0,-1 0 0,5 0 0,21 0 0,6 0 0,9 0 0,9 0 0,-29 0 0,-4 0 0,-24 0 0,2 0 0,9 0 0,6 0 0,2 0 0,14 0 0,7 0 0,7 0 0,11 0 0,0 0 0,-2 0 0,-54 7 0,-11 1 0,25-4 0,0 1 0,-27 1 0,8 0 0,18-4 0,-5 4 0,16-2 0,8-3 0,12 4 0,6-5 0,7 0 0,0 0 0,-80 8 0,42-4 0,-4 1-680,-29 4 1,-3-1 679,19 0 0,1 0 0,-4 0 0,2 0 0,17-4 0,0 0-125,-9 3 1,3-1 124,-25 2 0,12-1 0,24 3 0,15-8 0,12 2 1341,7-4-1341,4 0 267,1 0-267,-24 6 0,8 0 0,-21 5 0,7 5 0,5-4 0,-4 4 0,11-6 0,1 0 0,6-1 0,5 0 0,0-4 0,6-1 0,-19 1 0,-2 1 0,-13 4 0,5 1 0,5 0 0,1-1 0,5 0 0,1 0 0,11-1 0,1-4 0,4-1 0,0-4 0,-23 6 0,8 0 0,-21 5 0,7 0 0,5-1 0,-11 2 0,-29 14 0,26-11 0,-25 11 0,41-16 0,0 1 0,-1-1 0,11-4 0,-2-2 0,13-4 0,-3 0 0,4 0 0,-4 0 0,-28 0 0,3 0 0,-16 0 0,3 0 0,-8 0 0,-3 0-467,-26 0 467,19 0 0,1 0 0,-9 6 0,5-4 0,18 0 0,0 1 0,-17 3 0,-26-5 0,50 4 0,0-5 0,3 0 0,-2 5 0,5-3 467,-33 3-467,22-5 0,-33 0 0,21 0 0,-13 0 0,5 0 0,-7 0 0,7 0 0,9 0 0,11 0 0,12 0 0,3 0 0,15 0 0,-7 0 0,2 0 0,-19 0 0,-17 0 0,-8 0 0,-18 0 0,16-5 0,-13-3 0,23-4 0,-7 5 0,16-4 0,7 5 0,15 0 0,7-3 0,6 4 0,0 0 0,0-8 0,-5 6 0,-2-7 0,-19-8 0,10 8 0,-23-20 0,17 15 0,-19-11 0,13 7 0,-6 0 0,14 6 0,2-4 0,5 10 0,1-5 0,5 6 0,2 0 0,5 1 0,-6-1 0,5 0 0,-5 0 0,-2 1 0,10 0 0,-9-1 0,11 5 0,1-3 0,-4 3 0,4-4 0,-6 0 0,6-1 0,-4 5 0,4-3 0,-5 3 0,0-5 0,0 1 0,4 0 0,-3-1 0,4 1 0,-5 4 0,0-4 0,-6 8 0,5-7 0,-11 7 0,11-8 0,-10 3 0,10 1 0,-10-4 0,4 8 0,0-8 0,-4 8 0,9-8 0,-3 8 0,5-3 0,0 4 0,4-4 0,2 3 0,4-3 0,1 4 0,-1-4 0,-4 3 0,3-2 0,-3 3 0,4-4 0,-4 3 0,-2-7 0,1 7 0,-4-8 0,4 8 0,-6-7 0,6 7 0,-4-8 0,4 8 0,-1-7 0,2 3 0,0 0 0,-2-3 0,1 3 0,1 0 0,-1-3 0,4 3 0,-3-4 0,5 4 0,-1-2 0,0 2 0,1 0 0,0-2 0,3 2 0,-3 1 0,8-4 0,-8 3 0,7-3 0,-7-5 0,3 3 0,-4-8 0,-1 3 0,-4-9 0,3 3 0,-4-9 0,5 10 0,0-4 0,1 4 0,0 6 0,4-4 0,-3 8 0,7-3 0,-3 4 0,4 1 0,0-1 0,0 5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4:49:3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2273 1 24575,'-18'0'0,"-9"0"0,-28 0 0,-18 0 0,-18 0-691,38 0 0,-3 0 691,-1 0 0,3 0 0,-22 0 297,-24 0-297,53 0 0,-24 0 0,11 0 0,13 0 0,0 0 1043,-4 0-1043,10 0 42,-5 0-42,-22 0 0,16 0 0,-34 0 0,36 0 0,-24 0 0,16 0 0,-21 0 0,0 0 0,0 0 0,-1 0 0,8 0 0,3 0 0,14 0 0,3 0 0,12 0 0,3 4 0,11 2 0,1 4 0,11-1 0,1 0 0,4 0 0,1-1 0,-1 5 0,4-3 0,-4 8 0,4-4 0,-5 11 0,0-4 0,5 9 0,-4-10 0,3 10 0,1-9 0,0 3 0,5-5 0,0 0 0,0-4 0,0 3 0,0-8 0,0 3 0,0-5 0,0 1 0,17 18 0,9 4 0,21 34 0,6 4-506,-21-23 1,0 1 505,25 31 0,-22-32 0,0-1 0,22 32-203,-22-37 1,-1-1 202,14 22 0,3-11 0,-18-21 0,-6-7 0,3-7 989,-9-6-989,3 1 427,1-5-427,14 0 0,17 1 0,25 1 0,9 7-528,-36-7 0,1 1 528,0-1 0,1 0 0,4-2 0,1-1 0,5 3 0,0 0 0,-4-3 0,-1 0 0,5 1 0,0-1 0,-6-1 0,0 1 0,7 0 0,-3-1 0,33-1-287,-38 1 0,-2 1 287,25-4 0,17 0 0,-9 0 0,-2 0 0,-16 0 0,5 0 0,-13 0 0,32-14 0,-20 5-209,-27-3 1,0-3 208,39-6 0,3-7 0,-16 8 0,18-7 0,-26 7 0,13-6 0,-10 6 0,-9-3 1002,-13 10-1002,-3-9 592,-19 11-592,-6-3 0,-7 5 0,-4 0 453,0 0-453,-5 1 0,0-5 0,-4-2 0,0-4 0,0-19 0,0-5 0,0-18 0,-6-18 0,-6 21 0,-14-27 0,-6 21 0,-14-10 0,0 9 0,1 9 0,-11 5 0,11 7 0,-18-1 0,7 14 0,0-5 0,3 11 0,6 1 0,8 4 0,1 7 0,7 3 0,5 1 0,1 8 0,11-3 0,0 4 0,6 0 0,-6 0 0,5 0 0,-9 0 0,8 4 0,-8 1 0,3 4 0,-9 1 0,-8 0 0,-15 13 0,0-9 0,-21 16 0,-5-16 0,-18 12 0,9-11-432,-13 5 432,21-13 0,-6-1 0,10-6 0,22 0 0,3 0 0,20 0 0,5 0 0,6 0 0,6 0 432,3-3-432,2-2 0,6 1 0,2 0 0,3 4 0,-3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42FF-9E97-9640-8326-D314FE870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EA67F-89FB-6D4B-B509-004960E2C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226E-072D-7D42-82B3-F3E29D41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354-ECD2-0248-AC75-F2802433E21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3A686-A289-6344-93C9-2992554B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F20F-2AB9-B644-908F-C7A8CEE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F5A2-4173-6641-A88A-FA4E09F7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7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E036-2F21-A542-B8EB-8F505CCE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707CB-A2FB-4F4F-A84A-4AB7B3344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A2797-616E-1649-9FF7-82000A29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354-ECD2-0248-AC75-F2802433E21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33FFA-CF02-5740-9DE6-2B235118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9F4E-DB5F-1C43-B877-D2B1EFDD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F5A2-4173-6641-A88A-FA4E09F7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F880E-4FF6-4445-9063-CAFD8A624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6DF99-8330-7B4D-90E9-BAAD26006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B142-C8C5-3047-A483-98F6F6AB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354-ECD2-0248-AC75-F2802433E21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F4E68-6258-7447-AED8-4EF4C603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2D6A6-0763-1144-82EA-B515C185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F5A2-4173-6641-A88A-FA4E09F7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5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76A1-AF58-C547-B2DC-7B3D0D1C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D5B7-5E39-B244-9C30-1BE026BA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DC35-5680-1249-A66D-9C0C68E5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354-ECD2-0248-AC75-F2802433E21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59A5-DDCA-7B4A-A70D-3532BA6A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71CD3-C7B6-0C46-85E7-53CBB3C9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F5A2-4173-6641-A88A-FA4E09F7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7E87-A280-194B-BE31-0CD732C0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6F463-B691-2443-B822-D0BE4ADD6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9790-4954-5840-8F40-CEA4B359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354-ECD2-0248-AC75-F2802433E21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3905-778D-A64C-8F51-1156C51A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DC44-1154-8549-98C2-7F05BBEE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F5A2-4173-6641-A88A-FA4E09F7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3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619A-868B-4941-ACDF-2B39230E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748A-8E33-E044-BFEF-4E778CA69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E309B-8B7D-9347-A7D2-772C6131D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779D7-4149-CF43-9645-E1057156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354-ECD2-0248-AC75-F2802433E21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4713B-2A43-7940-813E-507A5D52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23E4D-1E99-0749-8AD0-4B51FDAE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F5A2-4173-6641-A88A-FA4E09F7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1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283E-667F-1B4F-B9D2-E0D12D3D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8C3E9-8F4E-8B49-B1A5-C8301C668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0FAD-A1DE-064C-A99D-16648C086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E30C8-B7A9-5842-9BDE-9CC91C2B7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7E2C1-46C3-E54A-9448-2E0785119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8384A-6986-FE41-B0DF-551B10B8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354-ECD2-0248-AC75-F2802433E21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FC3-0F5A-5546-A515-ED3B300E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87BFE-95F5-8244-9619-BD62EE54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F5A2-4173-6641-A88A-FA4E09F7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0A69-CB71-CD41-8000-D11DBCAB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E5223-7587-AF4E-99C6-6E0B083F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354-ECD2-0248-AC75-F2802433E21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7C5CC-336E-D84A-81F3-61FC7C6E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668ED-3A97-8D43-A98A-B5E87203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F5A2-4173-6641-A88A-FA4E09F7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4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41540-7559-A54B-B55F-A057C62A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354-ECD2-0248-AC75-F2802433E21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D8197-0F1E-A642-B5D0-6022963C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62377-175F-3546-8E5F-6E971020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F5A2-4173-6641-A88A-FA4E09F7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8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4C00-9E6E-0C48-B946-C005746F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A0AB1-1734-A44F-86F2-B1197097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1E17E-BA12-8A4A-8A9F-FD30E22A6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A8420-FF30-A943-88AE-41D0AE4A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354-ECD2-0248-AC75-F2802433E21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FDEF1-6BC9-734C-A26F-25C7BFB8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D371B-DED8-6B42-92C3-DCC9608C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F5A2-4173-6641-A88A-FA4E09F7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4B4E-615B-6142-8D9A-ED484D12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CBD45-B2C7-1A48-B4A6-E467F8C4F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8F91B-1362-644B-89EF-0130CF0DC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F4383-F642-5B46-92F9-8E085EDB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354-ECD2-0248-AC75-F2802433E21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D8F33-4FC4-174A-9468-DEAED24B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E0890-9915-DA46-B145-890E8037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F5A2-4173-6641-A88A-FA4E09F7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4E372-5BD4-414C-ADFF-96D632FB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BD6E-CA7C-9940-8986-B400BA4D0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FB83-49C3-3643-8D7D-B052AEEC9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F354-ECD2-0248-AC75-F2802433E21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DADA-EF32-FB4C-8557-E8DAA1D99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F053-5E3D-A24B-B7A2-1002C8740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F5A2-4173-6641-A88A-FA4E09F7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B97B-6D90-7D4F-AED3-C1A46C219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947"/>
            <a:ext cx="9144000" cy="3149016"/>
          </a:xfrm>
        </p:spPr>
        <p:txBody>
          <a:bodyPr>
            <a:normAutofit/>
          </a:bodyPr>
          <a:lstStyle/>
          <a:p>
            <a:r>
              <a:rPr lang="en-US" dirty="0"/>
              <a:t>DEPLOYING S/W ACROSS DOMAIN OR TO A PARTICULAR 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1A168-E9EE-A946-88FE-A87ABB71F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Software installation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D79851-FBCC-FC4A-9F19-21A45777C302}"/>
                  </a:ext>
                </a:extLst>
              </p14:cNvPr>
              <p14:cNvContentPartPr/>
              <p14:nvPr/>
            </p14:nvContentPartPr>
            <p14:xfrm>
              <a:off x="6652554" y="435986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D79851-FBCC-FC4A-9F19-21A45777C3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3914" y="435086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31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BEE2-3C02-FC44-BDC3-F189BA2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giving name it will appear here.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BCFF1-F4CF-6C4C-BD93-4F5E0B10F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300" y="1861344"/>
            <a:ext cx="5359400" cy="4279900"/>
          </a:xfrm>
        </p:spPr>
      </p:pic>
    </p:spTree>
    <p:extLst>
      <p:ext uri="{BB962C8B-B14F-4D97-AF65-F5344CB8AC3E}">
        <p14:creationId xmlns:p14="http://schemas.microsoft.com/office/powerpoint/2010/main" val="171592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EAB3-5372-B94A-8305-796A0A1B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click on software click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9D500-264B-6240-8B32-0A07572BC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527" y="1825625"/>
            <a:ext cx="4382945" cy="4351338"/>
          </a:xfrm>
        </p:spPr>
      </p:pic>
    </p:spTree>
    <p:extLst>
      <p:ext uri="{BB962C8B-B14F-4D97-AF65-F5344CB8AC3E}">
        <p14:creationId xmlns:p14="http://schemas.microsoft.com/office/powerpoint/2010/main" val="341811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B4F4-A429-AC44-86F2-0AAA8800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Userconfig</a:t>
            </a:r>
            <a:r>
              <a:rPr lang="en-US" dirty="0"/>
              <a:t>-policies-</a:t>
            </a:r>
            <a:r>
              <a:rPr lang="en-US" dirty="0" err="1"/>
              <a:t>sw</a:t>
            </a:r>
            <a:r>
              <a:rPr lang="en-US" dirty="0"/>
              <a:t> setting-</a:t>
            </a:r>
            <a:r>
              <a:rPr lang="en-US" dirty="0" err="1"/>
              <a:t>sw</a:t>
            </a:r>
            <a:r>
              <a:rPr lang="en-US" dirty="0"/>
              <a:t> 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EAF95-D5B5-B742-B677-50896548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950" y="2388394"/>
            <a:ext cx="4102100" cy="3225800"/>
          </a:xfrm>
        </p:spPr>
      </p:pic>
    </p:spTree>
    <p:extLst>
      <p:ext uri="{BB962C8B-B14F-4D97-AF65-F5344CB8AC3E}">
        <p14:creationId xmlns:p14="http://schemas.microsoft.com/office/powerpoint/2010/main" val="48459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8433-1954-6541-AD4E-E02BCE1C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click –new-package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9712E-82E0-1346-9003-DCC4B4B26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2470944"/>
            <a:ext cx="7848600" cy="3060700"/>
          </a:xfrm>
        </p:spPr>
      </p:pic>
    </p:spTree>
    <p:extLst>
      <p:ext uri="{BB962C8B-B14F-4D97-AF65-F5344CB8AC3E}">
        <p14:creationId xmlns:p14="http://schemas.microsoft.com/office/powerpoint/2010/main" val="174002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2905-C4C2-954B-B110-BBCBCCF7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path..(shared) – open –Published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CF2F2-0FB3-9346-8C66-2D82001AE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960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633B6-79C8-FA40-BF7D-F3D18A85B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84" y="2062957"/>
            <a:ext cx="51689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9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C983-FD99-3441-A56A-E09AC894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enforced. </a:t>
            </a:r>
            <a:r>
              <a:rPr lang="en-US" dirty="0" err="1"/>
              <a:t>Gpupdate</a:t>
            </a:r>
            <a:r>
              <a:rPr lang="en-US" dirty="0"/>
              <a:t>(</a:t>
            </a:r>
            <a:r>
              <a:rPr lang="en-US" dirty="0" err="1"/>
              <a:t>cmd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7F4F9-E7FE-CE4C-BB41-B468D257B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48" y="1987550"/>
            <a:ext cx="4800600" cy="2882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BA349F-8704-7045-9E66-E85AA8A7E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2508250"/>
            <a:ext cx="5778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1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9AA-0839-1744-B9F7-569E4DC8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–(exam ss pattern)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540BC-2072-A845-AC0C-CD64C47D9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004" y="1825625"/>
            <a:ext cx="8015991" cy="4351338"/>
          </a:xfrm>
        </p:spPr>
      </p:pic>
    </p:spTree>
    <p:extLst>
      <p:ext uri="{BB962C8B-B14F-4D97-AF65-F5344CB8AC3E}">
        <p14:creationId xmlns:p14="http://schemas.microsoft.com/office/powerpoint/2010/main" val="215641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E3EE-BEC6-A848-B757-27611F17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as </a:t>
            </a:r>
            <a:r>
              <a:rPr lang="en-US" dirty="0" err="1"/>
              <a:t>hr</a:t>
            </a:r>
            <a:r>
              <a:rPr lang="en-US" dirty="0"/>
              <a:t> in client machine-Control panel-get programs-verify.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9837D-61A6-9F45-915C-D3437D2FC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669" y="1825625"/>
            <a:ext cx="8490661" cy="4351338"/>
          </a:xfrm>
        </p:spPr>
      </p:pic>
    </p:spTree>
    <p:extLst>
      <p:ext uri="{BB962C8B-B14F-4D97-AF65-F5344CB8AC3E}">
        <p14:creationId xmlns:p14="http://schemas.microsoft.com/office/powerpoint/2010/main" val="2562654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37CA-FC45-4E41-A30F-98F38AE1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0842"/>
          </a:xfrm>
        </p:spPr>
        <p:txBody>
          <a:bodyPr>
            <a:normAutofit/>
          </a:bodyPr>
          <a:lstStyle/>
          <a:p>
            <a:r>
              <a:rPr lang="en-US" sz="2800" dirty="0"/>
              <a:t>TIP: remote desktop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4641-55D0-DC4C-9BFB-4A2C09174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114"/>
            <a:ext cx="10515600" cy="2490116"/>
          </a:xfrm>
        </p:spPr>
        <p:txBody>
          <a:bodyPr>
            <a:normAutofit/>
          </a:bodyPr>
          <a:lstStyle/>
          <a:p>
            <a:r>
              <a:rPr lang="en-US" sz="1800" dirty="0"/>
              <a:t>Login to admin from client machine</a:t>
            </a:r>
          </a:p>
          <a:p>
            <a:r>
              <a:rPr lang="en-US" sz="1800" dirty="0" err="1"/>
              <a:t>Lusrmgr.msc</a:t>
            </a:r>
            <a:endParaRPr lang="en-US" sz="1800" dirty="0"/>
          </a:p>
          <a:p>
            <a:r>
              <a:rPr lang="en-US" sz="1800" dirty="0"/>
              <a:t>Group policies</a:t>
            </a:r>
          </a:p>
          <a:p>
            <a:r>
              <a:rPr lang="en-US" sz="1800" dirty="0"/>
              <a:t>Add to allow remote desktop and remote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0A773-5B9C-5C4C-B4B6-CDA181D7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9" y="2634917"/>
            <a:ext cx="10795098" cy="37912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113F4D-D8EA-6F41-AD70-E3DF0382CF11}"/>
                  </a:ext>
                </a:extLst>
              </p14:cNvPr>
              <p14:cNvContentPartPr/>
              <p14:nvPr/>
            </p14:nvContentPartPr>
            <p14:xfrm>
              <a:off x="3051834" y="5032705"/>
              <a:ext cx="4395240" cy="653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113F4D-D8EA-6F41-AD70-E3DF0382CF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2834" y="5024065"/>
                <a:ext cx="441288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EF3A43-974D-0A48-9B8D-73D79D1E7846}"/>
                  </a:ext>
                </a:extLst>
              </p14:cNvPr>
              <p14:cNvContentPartPr/>
              <p14:nvPr/>
            </p14:nvContentPartPr>
            <p14:xfrm>
              <a:off x="742434" y="3314065"/>
              <a:ext cx="1376280" cy="478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EF3A43-974D-0A48-9B8D-73D79D1E78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3434" y="3305425"/>
                <a:ext cx="1393920" cy="4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53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7A43-7E87-7349-9324-F1DEAA14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User in </a:t>
            </a:r>
            <a:r>
              <a:rPr lang="en-US" dirty="0" err="1"/>
              <a:t>Hr</a:t>
            </a:r>
            <a:r>
              <a:rPr lang="en-US" dirty="0"/>
              <a:t>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14A34-A204-4940-B574-60C7A6104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437" y="1825625"/>
            <a:ext cx="7461125" cy="4351338"/>
          </a:xfrm>
        </p:spPr>
      </p:pic>
    </p:spTree>
    <p:extLst>
      <p:ext uri="{BB962C8B-B14F-4D97-AF65-F5344CB8AC3E}">
        <p14:creationId xmlns:p14="http://schemas.microsoft.com/office/powerpoint/2010/main" val="104104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C7D4-5883-CD4A-9ED4-0B4A8AEF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6C6FE-6F00-4049-8FB1-0A3049BA0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550" y="3550444"/>
            <a:ext cx="7962900" cy="901700"/>
          </a:xfrm>
        </p:spPr>
      </p:pic>
    </p:spTree>
    <p:extLst>
      <p:ext uri="{BB962C8B-B14F-4D97-AF65-F5344CB8AC3E}">
        <p14:creationId xmlns:p14="http://schemas.microsoft.com/office/powerpoint/2010/main" val="376562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D621-3A2D-E84D-BAE0-0C992AA7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iso file to c: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91788-A9D2-F249-8566-E7D58FD5E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8868"/>
            <a:ext cx="10515600" cy="3144852"/>
          </a:xfrm>
        </p:spPr>
      </p:pic>
    </p:spTree>
    <p:extLst>
      <p:ext uri="{BB962C8B-B14F-4D97-AF65-F5344CB8AC3E}">
        <p14:creationId xmlns:p14="http://schemas.microsoft.com/office/powerpoint/2010/main" val="18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7666-6A02-BD44-B30A-888258E8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err="1"/>
              <a:t>vm</a:t>
            </a:r>
            <a:r>
              <a:rPr lang="en-US" dirty="0"/>
              <a:t> screen. Insert 2008 r2 iso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9FCC4-AC4F-854D-AD27-03D000D02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850" y="2909094"/>
            <a:ext cx="7480300" cy="2184400"/>
          </a:xfrm>
        </p:spPr>
      </p:pic>
    </p:spTree>
    <p:extLst>
      <p:ext uri="{BB962C8B-B14F-4D97-AF65-F5344CB8AC3E}">
        <p14:creationId xmlns:p14="http://schemas.microsoft.com/office/powerpoint/2010/main" val="114904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17E7-1FCD-6047-B4E9-55456B2F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software folder in dc and share with everyone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FE247-AF32-DB46-9A88-E5278E347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299" y="1825625"/>
            <a:ext cx="6087402" cy="4351338"/>
          </a:xfrm>
        </p:spPr>
      </p:pic>
    </p:spTree>
    <p:extLst>
      <p:ext uri="{BB962C8B-B14F-4D97-AF65-F5344CB8AC3E}">
        <p14:creationId xmlns:p14="http://schemas.microsoft.com/office/powerpoint/2010/main" val="226430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5FC2-F5BF-6E4D-B5A5-5232DD8F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pc-Search-*.</a:t>
            </a:r>
            <a:r>
              <a:rPr lang="en-US" dirty="0" err="1"/>
              <a:t>msi</a:t>
            </a:r>
            <a:r>
              <a:rPr lang="en-US" dirty="0"/>
              <a:t>. (Copy to Software folder)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756D3B-C30F-054E-924B-6F1F86AA5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777" y="1825625"/>
            <a:ext cx="9964446" cy="4351338"/>
          </a:xfrm>
        </p:spPr>
      </p:pic>
    </p:spTree>
    <p:extLst>
      <p:ext uri="{BB962C8B-B14F-4D97-AF65-F5344CB8AC3E}">
        <p14:creationId xmlns:p14="http://schemas.microsoft.com/office/powerpoint/2010/main" val="421228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5C09-FD4B-BB46-91AB-1872ECB9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</a:t>
            </a:r>
            <a:r>
              <a:rPr lang="en-US" dirty="0" err="1"/>
              <a:t>gpmc.msc</a:t>
            </a:r>
            <a:r>
              <a:rPr lang="en-US" dirty="0"/>
              <a:t> (Group Policy Management Console)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16452-65AE-F94B-8645-EC59DA5FA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100" y="2528094"/>
            <a:ext cx="5765800" cy="2946400"/>
          </a:xfrm>
        </p:spPr>
      </p:pic>
    </p:spTree>
    <p:extLst>
      <p:ext uri="{BB962C8B-B14F-4D97-AF65-F5344CB8AC3E}">
        <p14:creationId xmlns:p14="http://schemas.microsoft.com/office/powerpoint/2010/main" val="266227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25B8-6E51-9346-9941-F3E26939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click HR-create GPO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7660D-6AF8-9942-905D-6476EBDDD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411" y="1825625"/>
            <a:ext cx="5453178" cy="4351338"/>
          </a:xfrm>
        </p:spPr>
      </p:pic>
    </p:spTree>
    <p:extLst>
      <p:ext uri="{BB962C8B-B14F-4D97-AF65-F5344CB8AC3E}">
        <p14:creationId xmlns:p14="http://schemas.microsoft.com/office/powerpoint/2010/main" val="170650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146</Words>
  <Application>Microsoft Macintosh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DEPLOYING S/W ACROSS DOMAIN OR TO A PARTICULAR OU</vt:lpstr>
      <vt:lpstr>1. Create User in Hr group</vt:lpstr>
      <vt:lpstr>Go to Path</vt:lpstr>
      <vt:lpstr>Copy iso file to c:</vt:lpstr>
      <vt:lpstr>Main vm screen. Insert 2008 r2 iso</vt:lpstr>
      <vt:lpstr>Create software folder in dc and share with everyone</vt:lpstr>
      <vt:lpstr>This pc-Search-*.msi. (Copy to Software folder)</vt:lpstr>
      <vt:lpstr>Run-gpmc.msc (Group Policy Management Console)</vt:lpstr>
      <vt:lpstr>Right click HR-create GPO</vt:lpstr>
      <vt:lpstr>After giving name it will appear here.</vt:lpstr>
      <vt:lpstr>Right click on software click edit</vt:lpstr>
      <vt:lpstr>Userconfig-policies-sw setting-sw installation</vt:lpstr>
      <vt:lpstr>Right click –new-package</vt:lpstr>
      <vt:lpstr>Select path..(shared) – open –Published</vt:lpstr>
      <vt:lpstr>Select enforced. Gpupdate(cmd)</vt:lpstr>
      <vt:lpstr>Verify –(exam ss pattern)</vt:lpstr>
      <vt:lpstr>Login as hr in client machine-Control panel-get programs-verify.</vt:lpstr>
      <vt:lpstr>TIP: remote desktop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S/W ACROSS DOMAIN OR TO A PARTICULAR OU</dc:title>
  <dc:creator>Mihir Wagle</dc:creator>
  <cp:lastModifiedBy>Mihir Wagle</cp:lastModifiedBy>
  <cp:revision>6</cp:revision>
  <dcterms:created xsi:type="dcterms:W3CDTF">2021-07-19T03:59:25Z</dcterms:created>
  <dcterms:modified xsi:type="dcterms:W3CDTF">2021-07-19T05:00:56Z</dcterms:modified>
</cp:coreProperties>
</file>