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69E-838A-2041-A7F1-4F40C654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24EE6-9DA3-2F4E-B1B7-DC8F0369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E324-5CFB-8044-9357-F406530F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E2F7-E59F-E647-BBF1-83ECC3E6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0D9E-F038-374A-BC13-3D771C2C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DAC-CF84-554E-9CEC-38769D4B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0E80-2935-9543-BD52-E2F7F10C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E7B3-8325-4042-BC02-21F45AF6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696DB-3C09-684D-93DD-0265C0C4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34D52-22AD-2B4F-8E8D-9BCAAAAC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55203-5A49-3D48-BC3F-BB6C9006C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A2B23-F489-B449-87B3-5267C80ED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340D-3C00-6146-AF27-BCE6656B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DDFB-7DB1-DF47-8D4F-2248B37B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FF23-901B-2340-80DC-43A0416F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E6EE-A1EB-EE45-87E5-4F7DBF84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5541-B9C4-9843-BA67-01A8809B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CE59-373C-F347-B4DF-3437DBA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851A-93A4-1C43-9205-51573833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F7CB-59AA-7F49-900E-6C71D51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D855-1B67-4F48-96A6-B3DEA78A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11D2-1685-104C-89E6-FAAED63A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1DBE-C835-A14D-A64C-BBCC25A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31F8-E532-7E4B-BE13-2C1C101D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F389-6E70-7E44-9EB8-F34E600A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ECB6-9651-2C46-A5E3-8C4A666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5A88-6D82-794D-AEA4-40D855F43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A3AF7-46E3-D042-B7B3-4C6EBE13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B0446-CF6B-FE43-8CE0-5AE7446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B525-411B-ED41-8F7D-4983F774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C4813-4D6D-E249-850A-EF0922A0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0E9-C93F-3546-A258-D145631F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D73D-8D9F-9249-A8FE-82448F79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96112-05F7-C74B-AD69-2783F1E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F80A4-EB93-F44A-9C70-AF2C332E2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5F327-4AA5-4843-8B8F-76774A4F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C8F73-91C0-6A4E-ABED-D5C7926A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7E870-27CD-0040-846C-1E689B1F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3BA79-59CC-2E41-AEB4-C9958602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5BEF-10C9-9F43-9926-3DAB2CBA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7DAD1-8A39-9F45-BC36-C0C700DC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32970-2299-014F-865F-D870D118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309-05A9-2240-BF94-6C4FAA5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BE63B-63B4-F646-8C02-81575C1B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8F1E3-ED1E-9946-A2B4-B556CB20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62D01-985C-E747-9499-ECCFABF1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A7DD-0744-6D43-8C4B-B68FD3B9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DEF8-B542-F441-A053-18799C1F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C7BB3-572D-1D49-BCE3-B0608A46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DE7B-7F20-6A43-A78E-862EB9E8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2E419-B2CC-904E-A723-CFA2F9DB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B359-C0D7-B74A-B2DB-04BB1801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1B8A-3E97-E34D-8CE4-A0D83528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C8507-3F6D-C247-BF89-3655FA3D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9BEBA-5F72-1D47-A1B6-4FCF52793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B4DA-225A-B44A-8E67-089FF0D7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0C18-42DA-804C-B36F-CCFE349A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3978-13D7-DF44-A102-18D8C7D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09BE8-E05A-E64A-9D05-46E49062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F4D4-96DF-214D-880A-2493CCD9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F44E-BA07-4D44-B318-BE51F4387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7893D-03CF-224C-B0B0-1E8981231623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805E-F74F-5B44-83E9-1E917CAC7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B34E-AE21-4944-83FB-EE127547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E6F-2FDA-7247-878A-462F8538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5CC1-2FD4-2045-8FB0-F1352C817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E852E-A3F4-774B-AF17-B0DFAD553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04A7-8D75-1A48-80AE-5BE5E893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FALSE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FD329-A2D0-0D41-A190-BD0E5E37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292" y="1825625"/>
            <a:ext cx="4853415" cy="4351338"/>
          </a:xfrm>
        </p:spPr>
      </p:pic>
    </p:spTree>
    <p:extLst>
      <p:ext uri="{BB962C8B-B14F-4D97-AF65-F5344CB8AC3E}">
        <p14:creationId xmlns:p14="http://schemas.microsoft.com/office/powerpoint/2010/main" val="411747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9E92-2E48-A442-A293-DA84353E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min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5F4AD-56B1-5E48-B698-AE506A816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260" y="1825625"/>
            <a:ext cx="4811479" cy="4351338"/>
          </a:xfrm>
        </p:spPr>
      </p:pic>
    </p:spTree>
    <p:extLst>
      <p:ext uri="{BB962C8B-B14F-4D97-AF65-F5344CB8AC3E}">
        <p14:creationId xmlns:p14="http://schemas.microsoft.com/office/powerpoint/2010/main" val="9033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E2DC-AB9E-6448-A8A3-6899EEBE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9C41C-1A4D-D940-90FF-D47A57781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078" y="1825625"/>
            <a:ext cx="5053843" cy="4351338"/>
          </a:xfrm>
        </p:spPr>
      </p:pic>
    </p:spTree>
    <p:extLst>
      <p:ext uri="{BB962C8B-B14F-4D97-AF65-F5344CB8AC3E}">
        <p14:creationId xmlns:p14="http://schemas.microsoft.com/office/powerpoint/2010/main" val="428225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1482-D3CF-7849-84D9-F02BB3C7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length of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3F909-8FBF-794D-90D2-E2C443DC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444" y="1825625"/>
            <a:ext cx="4955112" cy="4351338"/>
          </a:xfrm>
        </p:spPr>
      </p:pic>
    </p:spTree>
    <p:extLst>
      <p:ext uri="{BB962C8B-B14F-4D97-AF65-F5344CB8AC3E}">
        <p14:creationId xmlns:p14="http://schemas.microsoft.com/office/powerpoint/2010/main" val="259919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8F0-0C52-4944-9C1E-1F16C4DD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06C86-25E7-524A-8D5E-3172BD0FB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370" y="1825625"/>
            <a:ext cx="5809260" cy="4351338"/>
          </a:xfrm>
        </p:spPr>
      </p:pic>
    </p:spTree>
    <p:extLst>
      <p:ext uri="{BB962C8B-B14F-4D97-AF65-F5344CB8AC3E}">
        <p14:creationId xmlns:p14="http://schemas.microsoft.com/office/powerpoint/2010/main" val="272514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EC98-802B-CF41-A5B0-375A9646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duration (</a:t>
            </a:r>
            <a:r>
              <a:rPr lang="en-US" dirty="0" err="1"/>
              <a:t>dd:hh:mm:ss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2C72F-0701-6342-BF27-3478CD59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42" y="1825625"/>
            <a:ext cx="4959916" cy="4351338"/>
          </a:xfrm>
        </p:spPr>
      </p:pic>
    </p:spTree>
    <p:extLst>
      <p:ext uri="{BB962C8B-B14F-4D97-AF65-F5344CB8AC3E}">
        <p14:creationId xmlns:p14="http://schemas.microsoft.com/office/powerpoint/2010/main" val="161271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DD8-811D-974E-AE45-8218050B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duration (</a:t>
            </a:r>
            <a:r>
              <a:rPr lang="en-US" dirty="0" err="1"/>
              <a:t>dd:hh:mm:ss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79D44-AA74-8F47-8FA8-EEB6BD09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19" y="1825625"/>
            <a:ext cx="5076561" cy="4351338"/>
          </a:xfrm>
        </p:spPr>
      </p:pic>
    </p:spTree>
    <p:extLst>
      <p:ext uri="{BB962C8B-B14F-4D97-AF65-F5344CB8AC3E}">
        <p14:creationId xmlns:p14="http://schemas.microsoft.com/office/powerpoint/2010/main" val="370646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A326-FF4A-6048-ACC0-3803322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invalid attempts </a:t>
            </a:r>
            <a:br>
              <a:rPr lang="en-US" dirty="0"/>
            </a:br>
            <a:r>
              <a:rPr lang="en-US" dirty="0"/>
              <a:t>(locked after x attempts)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1AA77-7FD0-D14B-A383-1CCDC253E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902" y="1825625"/>
            <a:ext cx="5146195" cy="4351338"/>
          </a:xfrm>
        </p:spPr>
      </p:pic>
    </p:spTree>
    <p:extLst>
      <p:ext uri="{BB962C8B-B14F-4D97-AF65-F5344CB8AC3E}">
        <p14:creationId xmlns:p14="http://schemas.microsoft.com/office/powerpoint/2010/main" val="46491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0475-B4A8-5C4E-8969-0E9A7F54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time after lockout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545DC-2CFB-B441-B508-E9C66899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117" y="1825625"/>
            <a:ext cx="5111766" cy="4351338"/>
          </a:xfrm>
        </p:spPr>
      </p:pic>
    </p:spTree>
    <p:extLst>
      <p:ext uri="{BB962C8B-B14F-4D97-AF65-F5344CB8AC3E}">
        <p14:creationId xmlns:p14="http://schemas.microsoft.com/office/powerpoint/2010/main" val="387243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A93A-F928-B54B-B7DF-2A6DD6BA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time until next attempt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CCAE1-C510-EC49-89FF-F1A1B673C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05" y="1825625"/>
            <a:ext cx="5210589" cy="4351338"/>
          </a:xfrm>
        </p:spPr>
      </p:pic>
    </p:spTree>
    <p:extLst>
      <p:ext uri="{BB962C8B-B14F-4D97-AF65-F5344CB8AC3E}">
        <p14:creationId xmlns:p14="http://schemas.microsoft.com/office/powerpoint/2010/main" val="7733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E9A4-19BE-7840-9E99-1C6CCCFA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ADSI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E6F0D-F99D-7946-B736-16211B201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1369"/>
            <a:ext cx="10515600" cy="3839850"/>
          </a:xfrm>
        </p:spPr>
      </p:pic>
    </p:spTree>
    <p:extLst>
      <p:ext uri="{BB962C8B-B14F-4D97-AF65-F5344CB8AC3E}">
        <p14:creationId xmlns:p14="http://schemas.microsoft.com/office/powerpoint/2010/main" val="379256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A410-E1D9-9447-82C1-BB750AAE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E1094-9E16-2A44-A4EE-DA8EC708A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19" y="1825625"/>
            <a:ext cx="5076561" cy="4351338"/>
          </a:xfrm>
        </p:spPr>
      </p:pic>
    </p:spTree>
    <p:extLst>
      <p:ext uri="{BB962C8B-B14F-4D97-AF65-F5344CB8AC3E}">
        <p14:creationId xmlns:p14="http://schemas.microsoft.com/office/powerpoint/2010/main" val="82726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47D-05DD-084E-A9BE-836E04D5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2CF0B-7BFB-8D47-9751-18B2A6526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644" y="1825625"/>
            <a:ext cx="7290711" cy="4351338"/>
          </a:xfrm>
        </p:spPr>
      </p:pic>
    </p:spTree>
    <p:extLst>
      <p:ext uri="{BB962C8B-B14F-4D97-AF65-F5344CB8AC3E}">
        <p14:creationId xmlns:p14="http://schemas.microsoft.com/office/powerpoint/2010/main" val="193603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5799-4CEC-C547-A48D-DD2B5841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 FOR EXAM (scroll)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7E36D-5900-CA42-9A77-A8B072C1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343" y="1825625"/>
            <a:ext cx="4017314" cy="4351338"/>
          </a:xfrm>
        </p:spPr>
      </p:pic>
    </p:spTree>
    <p:extLst>
      <p:ext uri="{BB962C8B-B14F-4D97-AF65-F5344CB8AC3E}">
        <p14:creationId xmlns:p14="http://schemas.microsoft.com/office/powerpoint/2010/main" val="61843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AEEE-960A-6047-AA91-05585E09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asked change/add users</a:t>
            </a:r>
            <a:r>
              <a:rPr lang="en-US"/>
              <a:t>/groups.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2A57B-89B3-2542-8BE2-C6302B9CD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343" y="1825625"/>
            <a:ext cx="4017314" cy="4351338"/>
          </a:xfrm>
        </p:spPr>
      </p:pic>
    </p:spTree>
    <p:extLst>
      <p:ext uri="{BB962C8B-B14F-4D97-AF65-F5344CB8AC3E}">
        <p14:creationId xmlns:p14="http://schemas.microsoft.com/office/powerpoint/2010/main" val="382573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FB46-C485-174E-8216-E894D2C9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name click 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39C1F-6669-6D4F-BAE0-2BCBB23C1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274" y="1825625"/>
            <a:ext cx="5257451" cy="4351338"/>
          </a:xfrm>
        </p:spPr>
      </p:pic>
    </p:spTree>
    <p:extLst>
      <p:ext uri="{BB962C8B-B14F-4D97-AF65-F5344CB8AC3E}">
        <p14:creationId xmlns:p14="http://schemas.microsoft.com/office/powerpoint/2010/main" val="352221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A70B-7925-C049-9F6B-320E8BF9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18503-36E3-FC41-AE52-0E40BC34F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002" y="1825625"/>
            <a:ext cx="7417995" cy="4351338"/>
          </a:xfrm>
        </p:spPr>
      </p:pic>
    </p:spTree>
    <p:extLst>
      <p:ext uri="{BB962C8B-B14F-4D97-AF65-F5344CB8AC3E}">
        <p14:creationId xmlns:p14="http://schemas.microsoft.com/office/powerpoint/2010/main" val="127537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959C-EFC4-7E42-800D-8BA36167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Password settings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CF7B9-8D90-D94E-BDF5-07B1DD59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96" y="1825625"/>
            <a:ext cx="6636008" cy="4351338"/>
          </a:xfrm>
        </p:spPr>
      </p:pic>
    </p:spTree>
    <p:extLst>
      <p:ext uri="{BB962C8B-B14F-4D97-AF65-F5344CB8AC3E}">
        <p14:creationId xmlns:p14="http://schemas.microsoft.com/office/powerpoint/2010/main" val="38861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6C9B-ADF3-6D4E-AFFD-37248BD6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(Right click)Create new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5B6C8-1764-2543-BA21-4C883276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339" y="1825625"/>
            <a:ext cx="5537322" cy="4351338"/>
          </a:xfrm>
        </p:spPr>
      </p:pic>
    </p:spTree>
    <p:extLst>
      <p:ext uri="{BB962C8B-B14F-4D97-AF65-F5344CB8AC3E}">
        <p14:creationId xmlns:p14="http://schemas.microsoft.com/office/powerpoint/2010/main" val="94824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E16C-EA63-5F49-9750-900CB088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F3258-FC2B-5145-9498-615A70F3C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703" y="1825625"/>
            <a:ext cx="5320593" cy="4351338"/>
          </a:xfrm>
        </p:spPr>
      </p:pic>
    </p:spTree>
    <p:extLst>
      <p:ext uri="{BB962C8B-B14F-4D97-AF65-F5344CB8AC3E}">
        <p14:creationId xmlns:p14="http://schemas.microsoft.com/office/powerpoint/2010/main" val="17749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32C6-5229-4D45-A81E-D10D919C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name (password policy1)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2C18E-7313-EC47-93D9-FF7871B4B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214" y="1825625"/>
            <a:ext cx="4585571" cy="4351338"/>
          </a:xfrm>
        </p:spPr>
      </p:pic>
    </p:spTree>
    <p:extLst>
      <p:ext uri="{BB962C8B-B14F-4D97-AF65-F5344CB8AC3E}">
        <p14:creationId xmlns:p14="http://schemas.microsoft.com/office/powerpoint/2010/main" val="331837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81AB-3144-3942-AD54-89B42C47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1 as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6A09C-69CC-F848-A566-7584B4C62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434" y="1825625"/>
            <a:ext cx="4767132" cy="4351338"/>
          </a:xfrm>
        </p:spPr>
      </p:pic>
    </p:spTree>
    <p:extLst>
      <p:ext uri="{BB962C8B-B14F-4D97-AF65-F5344CB8AC3E}">
        <p14:creationId xmlns:p14="http://schemas.microsoft.com/office/powerpoint/2010/main" val="284773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106</Words>
  <Application>Microsoft Macintosh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ADSI</vt:lpstr>
      <vt:lpstr>OPEN ADSI edit</vt:lpstr>
      <vt:lpstr>Give name click OK</vt:lpstr>
      <vt:lpstr>Open system</vt:lpstr>
      <vt:lpstr>Open Password settings container</vt:lpstr>
      <vt:lpstr>(Right click)Create new object</vt:lpstr>
      <vt:lpstr>Next..</vt:lpstr>
      <vt:lpstr>Give name (password policy1)</vt:lpstr>
      <vt:lpstr>Enter 1 as value</vt:lpstr>
      <vt:lpstr>GIVE FALSE</vt:lpstr>
      <vt:lpstr>Add min length</vt:lpstr>
      <vt:lpstr>True or false</vt:lpstr>
      <vt:lpstr>Min length of password</vt:lpstr>
      <vt:lpstr>MAX length</vt:lpstr>
      <vt:lpstr>Min duration (dd:hh:mm:ss)</vt:lpstr>
      <vt:lpstr>Max duration (dd:hh:mm:ss)</vt:lpstr>
      <vt:lpstr>Number of invalid attempts  (locked after x attempts)</vt:lpstr>
      <vt:lpstr>Wait time after lockout</vt:lpstr>
      <vt:lpstr>Wait time until next attempt</vt:lpstr>
      <vt:lpstr>Finish</vt:lpstr>
      <vt:lpstr>Properties</vt:lpstr>
      <vt:lpstr>SS FOR EXAM (scroll)</vt:lpstr>
      <vt:lpstr>If asked change/add users/groups.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</dc:title>
  <dc:creator>Mihir Wagle</dc:creator>
  <cp:lastModifiedBy>Mihir Wagle</cp:lastModifiedBy>
  <cp:revision>3</cp:revision>
  <dcterms:created xsi:type="dcterms:W3CDTF">2021-07-21T04:53:10Z</dcterms:created>
  <dcterms:modified xsi:type="dcterms:W3CDTF">2021-07-21T05:17:24Z</dcterms:modified>
</cp:coreProperties>
</file>