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3" r:id="rId21"/>
    <p:sldId id="274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6:21:00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1865 167 24575,'-35'0'0,"-14"0"0,-40 0 0,35 0 0,-3 0-972,-3 0 1,-2 0 971,-9 0 0,3 0 0,-21 0 0,33 0 0,1 0 0,-20 0 626,-6 0-626,4 0 321,23 0-321,2 0 0,7 0 0,0 0 996,0 0-996,6 0 0,-4 0 0,10 0 0,-17 5 0,14 12 0,-15 2 0,10 14 0,0-4 0,1 6 0,13-8 0,-5 6 0,11-8 0,-1 2 0,3 2 0,9-8 0,-11 14 0,5-7 0,0 9 0,1-6 0,0 0 0,4-6 0,-4 5 0,9 2 0,-3 7 0,3-1 0,0-6 0,1-7 0,5-7 0,0-3 0,0 2 0,0 16 0,0-4 0,0 16 0,0-8 0,0-5 0,0 5 0,0 8 0,5-5 0,2 12 0,3-13 0,6-1 0,1 6 0,12 3 0,-5 7 0,11 5 0,12 14-824,3 3 824,-15-30 0,0 1 0,-6-5 0,0 0 0,5 5 0,2-1 0,0-2 0,1 0 0,0 4 0,0-2 0,32 24 0,-35-29 0,0-1 0,26 22 0,-25-24 0,0 0 0,33 24-338,-8-3 338,2-14 0,-12-4 0,-4-11 0,-2-2 0,-11-7 809,10 1-809,-2 6 353,4-4-353,2 5 0,-8-8 0,6 8 0,-6-6 0,8 6 0,-9-7 0,0-1 0,-8 0 0,-4-6 0,-2 0 0,-5-6 0,0 0 0,0 1 0,-1-1 0,6 1 0,2 0 0,5 0 0,0 1 0,6-1 0,2 1 0,6 0 0,0-4 0,-1-2 0,1-5 0,0 0 0,0 0 0,0 0 0,-6 0 0,5 0 0,-12-10 0,13-8 0,-11-10 0,6-7 0,-6 2 0,0-7 0,-5-1 0,-1 1 0,-5-4 0,-2 5 0,-3-6 0,-2-6 0,-3-19 0,-1 5 0,2-29 0,-7 13-791,-1-17 791,-5 46 0,-2-2 0,1-6 0,0-1 0,0 1 0,0-2 0,0-8 0,0 0 0,1 9 0,-2 1 0,-5-11 0,-2 2 0,-6-27 0,0 38 0,-1 3 0,-11-18 0,1 1 0,6 12 0,-2 21 0,5 7 0,1 8 0,2 13 791,-1-1-791,5 11 0,-9-4 0,4 5 0,-17-4 0,-17-15 0,-17-15 0,18 10 0,-3-2-509,-9-8 1,0-1 508,10 6 0,-1-1 0,-16-9 0,2 0 0,18 9 0,2 1 0,-9-4 0,1 0-79,-25-22 79,13 9 0,17 11 0,12 8 0,5 6 0,5 1 1012,0 1-1012,-8-8 84,2 5-84,-1-5 0,1 11 0,0-3 0,5 8 0,2-4 0,5 6 0,1 0 0,-7-6 0,0 4 0,-6-8 0,-7 2 0,0-5 0,-7 0 0,0 4 0,0-3 0,6 9 0,2-4 0,16 7 0,-2 3 0,14 2 0,0 4 0,5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6:21:05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2057 135 24575,'-15'0'0,"-26"0"0,-13 0 0,-7 0 0,2 0 0,-4 0-1729,-29 0 1,-2 0 1728,20 0 0,2 0 0,-10 0 0,-1 0 0,11 0 0,0 0 0,-6 0 0,2 0 0,9 0 0,2 0-33,0 0 1,1 0 32,8 0 0,2 0 685,-29 0-685,-9-12 0,27 3 0,-15-16 0,12 11 0,14-8 1709,2 9-1709,19-2 973,3 5-973,15 4 155,2-2-155,5 7 0,7 4 0,-2-1 0,6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6:21:06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403 802 24575,'-44'-11'0,"-6"-15"0,2 5 0,-13-27 0,13 22 0,-2-6 0,7 6 0,17 11 0,10 0 0,4 2 0,11 0 0,-3 4 0,4-2 0,4 3 0,-3 0 0,6 3 0,-6-2 0,2 2 0,1 0 0,-3-2 0,6 2 0,-6-3 0,7 0 0,-4-1 0,1 1 0,-1 0 0,-1-1 0,-2-4 0,3 3 0,0 1 0,-3 1 0,3 4 0,-1-1 0,2-3 0,4 7 0,-1-6 0,1 6 0,-1-7 0,1 4 0,-1-1 0,5-7 0,1 1 0,12-14 0,1-2 0,14-8 0,1-1 0,0 1 0,-3 6 0,1-5 0,-13 13 0,6-2 0,-15 10 0,1 3 0,-5 1 0,0 4 0,-6 1 0,1 4 0,-5-3 0,4 2 0,-4-6 0,5 2 0,-1 1 0,0 0 0,-3 4 0,-2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2E42-82A6-8940-BFF0-557E3AE3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0B52F-2886-544E-A5CC-025D15D2E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4654E-96BE-6A45-97C9-AECC75BA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8572-6B14-E74F-AF04-F79E46418B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5253-8DF8-9C4D-B249-950E00B9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EF308-5EB3-AA44-AC74-8D395C3F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BED5-E6B0-7F40-B97C-22DA4AE1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4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D325-446B-6041-86BF-1206501D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C109B-7CC3-CD4D-A71B-BEE296723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A336F-CE1D-744F-BCC0-601785FC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8572-6B14-E74F-AF04-F79E46418B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A04ED-DA00-994C-92C3-BE06A251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E3181-31CD-B744-9FC0-0DE7893A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BED5-E6B0-7F40-B97C-22DA4AE1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2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A43DD-4318-104C-8974-CC701ECAB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643EA-14D6-6F49-A0D3-F7C754B5C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E698-02C1-9F44-ADFD-0034A31D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8572-6B14-E74F-AF04-F79E46418B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E60C1-136F-AF4B-A88C-E4C56408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B78A3-2CC6-194E-98AF-B7CD1E0F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BED5-E6B0-7F40-B97C-22DA4AE1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1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84A4-F85D-014C-99FD-7FF76E3C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FEC2-32D1-A646-BD21-AA9FC9ECA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1D509-57EE-124D-B18D-6552BAB5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8572-6B14-E74F-AF04-F79E46418B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29D8C-339D-E544-98EA-9EF31B9F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8A2B-A067-BD42-B2FA-B630F47D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BED5-E6B0-7F40-B97C-22DA4AE1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8E96-3EFD-5641-85FE-1B91E100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23886-AA61-5149-9035-C67BD5147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E3A2F-F09E-BD4C-ABAB-17D0BD3A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8572-6B14-E74F-AF04-F79E46418B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444E8-566A-CD40-9AC2-0DA8449E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030C1-56C2-1047-A8E1-440534E2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BED5-E6B0-7F40-B97C-22DA4AE1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26A1-5E41-8D4E-B431-9A621AF5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2ECBF-A6A9-F848-984C-97D6241D5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C3535-ED76-B842-89BB-829E2655A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6DCCB-6C7D-7147-92D2-6845A0C5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8572-6B14-E74F-AF04-F79E46418B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2EB2A-360E-6F47-B3E0-87E0E915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99AAB-35A2-2943-9DEF-30339AA2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BED5-E6B0-7F40-B97C-22DA4AE1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7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D4D2-029F-AA4D-A3E1-991D244A5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0A7BC-B3AA-8E4F-B433-0FE712277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EF2E2-B50E-744B-92C5-5ABBA7EBE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08FDA-7328-A443-A28D-CD2C61231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BB004-7D8D-CE46-A176-6A65BD37A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72768-EC64-1441-B47B-8E72A578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8572-6B14-E74F-AF04-F79E46418B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8A271-50DE-8D48-B381-791BA4D0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0D239-3A63-AF43-94F6-5E0C2BE1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BED5-E6B0-7F40-B97C-22DA4AE1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1254-1B07-C740-B2F7-87D7EC0E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C6DBE-ACDF-C143-8BEE-85A690F2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8572-6B14-E74F-AF04-F79E46418B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64166-0DC1-7445-A06E-FD63BEA0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FF5E2-D268-FB48-BA88-63F0828E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BED5-E6B0-7F40-B97C-22DA4AE1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5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F6C82-36F8-0C40-8643-031C2D2E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8572-6B14-E74F-AF04-F79E46418B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0FB3B-C2A3-CC4B-A7C1-9CB4ED55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51880-02F8-8B42-AC22-C082A9EE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BED5-E6B0-7F40-B97C-22DA4AE1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2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8BB1-927E-4747-953D-9368178C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F1E7-1D46-2B44-B42D-EEFFF0F35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ABA91-3190-9843-9859-422C803C5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2D2AF-A300-7048-9DA9-831A7BA6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8572-6B14-E74F-AF04-F79E46418B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84511-5FAE-A347-959F-89AF503A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E4FF7-DF96-D64F-B9FF-4B6B7567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BED5-E6B0-7F40-B97C-22DA4AE1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0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96B5-60A3-EC4C-A45A-B83E0A9C8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1A3B0-E4B5-0047-84CF-949A78394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C121A-BE02-1147-A807-365664E56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4913F-B73B-2A43-9492-22BC8EBE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8572-6B14-E74F-AF04-F79E46418B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49110-54DE-6E46-B54B-A8AD88CC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2A5CE-F060-3F41-A39A-AE96FBD7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BED5-E6B0-7F40-B97C-22DA4AE1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8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02F18-EB22-0044-8A6C-10C6A9E5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CCF63-340E-9A46-A580-138FFF35C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01367-A233-5445-82AA-9ED886FA5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08572-6B14-E74F-AF04-F79E46418B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1CCA3-27EA-B146-B6DE-70ECBD76C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3AA15-D94E-C040-9544-7B75ECB42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DBED5-E6B0-7F40-B97C-22DA4AE1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E4C7-A273-0744-9112-D43690000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D43E2-BB0F-B746-8842-686B7E0A3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15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CD0F-CFD6-8E41-801A-AE5868E6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Online-convert to Dynamic disk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1A6B89-E8EB-DE47-8409-A622540E3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740" y="1825625"/>
            <a:ext cx="6034520" cy="4351338"/>
          </a:xfrm>
        </p:spPr>
      </p:pic>
    </p:spTree>
    <p:extLst>
      <p:ext uri="{BB962C8B-B14F-4D97-AF65-F5344CB8AC3E}">
        <p14:creationId xmlns:p14="http://schemas.microsoft.com/office/powerpoint/2010/main" val="150502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B135-A8BE-E840-AA37-E67E79B7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simple volume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89A1B5-516F-054D-9F70-78B5245EA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837" y="1825625"/>
            <a:ext cx="6428326" cy="4351338"/>
          </a:xfrm>
        </p:spPr>
      </p:pic>
    </p:spTree>
    <p:extLst>
      <p:ext uri="{BB962C8B-B14F-4D97-AF65-F5344CB8AC3E}">
        <p14:creationId xmlns:p14="http://schemas.microsoft.com/office/powerpoint/2010/main" val="3970416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3486-D0BB-1C46-8BEC-8AC14748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B13313-21D1-0844-8AE6-29B4EF8B3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305" y="1825625"/>
            <a:ext cx="6017390" cy="4351338"/>
          </a:xfrm>
        </p:spPr>
      </p:pic>
    </p:spTree>
    <p:extLst>
      <p:ext uri="{BB962C8B-B14F-4D97-AF65-F5344CB8AC3E}">
        <p14:creationId xmlns:p14="http://schemas.microsoft.com/office/powerpoint/2010/main" val="1277299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6E00-F29E-8E4E-96C5-A1798CEA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look like this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F1C7E6-FF12-AF4D-A423-C79202002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602" y="1825625"/>
            <a:ext cx="10372795" cy="4351338"/>
          </a:xfrm>
        </p:spPr>
      </p:pic>
    </p:spTree>
    <p:extLst>
      <p:ext uri="{BB962C8B-B14F-4D97-AF65-F5344CB8AC3E}">
        <p14:creationId xmlns:p14="http://schemas.microsoft.com/office/powerpoint/2010/main" val="2860689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D696-F96E-8B44-898A-5CE44901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FEATURE (NOT ROLE)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FC3FD-A5EA-A745-B3A6-23843468A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620" y="1825625"/>
            <a:ext cx="6360759" cy="4351338"/>
          </a:xfrm>
        </p:spPr>
      </p:pic>
    </p:spTree>
    <p:extLst>
      <p:ext uri="{BB962C8B-B14F-4D97-AF65-F5344CB8AC3E}">
        <p14:creationId xmlns:p14="http://schemas.microsoft.com/office/powerpoint/2010/main" val="778873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5E80-B480-984F-A782-82B1838A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EEB2A9-9326-B947-90EC-8022EF219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6222" y="1825625"/>
            <a:ext cx="6519556" cy="4351338"/>
          </a:xfrm>
        </p:spPr>
      </p:pic>
    </p:spTree>
    <p:extLst>
      <p:ext uri="{BB962C8B-B14F-4D97-AF65-F5344CB8AC3E}">
        <p14:creationId xmlns:p14="http://schemas.microsoft.com/office/powerpoint/2010/main" val="3177243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90C9-EB1A-354B-9966-7078DCE7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tools ---windows server backup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B4C2A6-E9D1-D842-A9D5-581AB31B6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013" y="1825625"/>
            <a:ext cx="8399974" cy="4351338"/>
          </a:xfrm>
        </p:spPr>
      </p:pic>
    </p:spTree>
    <p:extLst>
      <p:ext uri="{BB962C8B-B14F-4D97-AF65-F5344CB8AC3E}">
        <p14:creationId xmlns:p14="http://schemas.microsoft.com/office/powerpoint/2010/main" val="424766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3817-F35E-A24D-96F3-FC8BA6C4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backup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15EB5D-86E1-8B43-B087-205B09B12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883" y="1825625"/>
            <a:ext cx="10318234" cy="4351338"/>
          </a:xfrm>
        </p:spPr>
      </p:pic>
    </p:spTree>
    <p:extLst>
      <p:ext uri="{BB962C8B-B14F-4D97-AF65-F5344CB8AC3E}">
        <p14:creationId xmlns:p14="http://schemas.microsoft.com/office/powerpoint/2010/main" val="3234225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668F-4292-B642-9FB2-DB8AEB19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backup once for now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9EE10A-53FE-4F46-9895-409DF3B58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360" y="1825625"/>
            <a:ext cx="5957279" cy="4351338"/>
          </a:xfrm>
        </p:spPr>
      </p:pic>
    </p:spTree>
    <p:extLst>
      <p:ext uri="{BB962C8B-B14F-4D97-AF65-F5344CB8AC3E}">
        <p14:creationId xmlns:p14="http://schemas.microsoft.com/office/powerpoint/2010/main" val="720108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314D-6C31-E343-A6F8-6725C6ED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local drives only for now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7C4DB7-AC4C-0E44-B718-BFB0447F0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850" y="1825625"/>
            <a:ext cx="6006299" cy="4351338"/>
          </a:xfrm>
        </p:spPr>
      </p:pic>
    </p:spTree>
    <p:extLst>
      <p:ext uri="{BB962C8B-B14F-4D97-AF65-F5344CB8AC3E}">
        <p14:creationId xmlns:p14="http://schemas.microsoft.com/office/powerpoint/2010/main" val="298484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17D4-0CF1-2649-B751-6D10F6AA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VM SETTING (TURN OFF SETTINGS)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2EC1DD-2177-7A4A-8F76-92304F6E5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375" y="1825625"/>
            <a:ext cx="6505250" cy="4351338"/>
          </a:xfrm>
        </p:spPr>
      </p:pic>
    </p:spTree>
    <p:extLst>
      <p:ext uri="{BB962C8B-B14F-4D97-AF65-F5344CB8AC3E}">
        <p14:creationId xmlns:p14="http://schemas.microsoft.com/office/powerpoint/2010/main" val="4061975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1261-480A-6E48-B39F-4EA6FC19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path and drive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76C0D1-E588-4F46-8759-B54B07BB7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413" y="1825625"/>
            <a:ext cx="6723173" cy="4351338"/>
          </a:xfrm>
        </p:spPr>
      </p:pic>
    </p:spTree>
    <p:extLst>
      <p:ext uri="{BB962C8B-B14F-4D97-AF65-F5344CB8AC3E}">
        <p14:creationId xmlns:p14="http://schemas.microsoft.com/office/powerpoint/2010/main" val="1966158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9D28-3398-0744-B72D-0D219F63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A54EE4-FBC8-AE41-BDAD-634C4D50D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600" y="2039144"/>
            <a:ext cx="6654800" cy="3924300"/>
          </a:xfrm>
        </p:spPr>
      </p:pic>
    </p:spTree>
    <p:extLst>
      <p:ext uri="{BB962C8B-B14F-4D97-AF65-F5344CB8AC3E}">
        <p14:creationId xmlns:p14="http://schemas.microsoft.com/office/powerpoint/2010/main" val="3548127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02D1-4387-F445-9617-6A2CBC51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THIS SS FOR EXAM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7A9495-E0E2-9443-8169-90A7A63B2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4754" y="1825625"/>
            <a:ext cx="5302491" cy="4351338"/>
          </a:xfrm>
        </p:spPr>
      </p:pic>
    </p:spTree>
    <p:extLst>
      <p:ext uri="{BB962C8B-B14F-4D97-AF65-F5344CB8AC3E}">
        <p14:creationId xmlns:p14="http://schemas.microsoft.com/office/powerpoint/2010/main" val="2206709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CE94-5FCB-4A4D-83F4-5FB8E787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DONE!!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660946-D5B3-BB49-92C2-8674BC326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4648" y="1825625"/>
            <a:ext cx="5602703" cy="4351338"/>
          </a:xfrm>
        </p:spPr>
      </p:pic>
    </p:spTree>
    <p:extLst>
      <p:ext uri="{BB962C8B-B14F-4D97-AF65-F5344CB8AC3E}">
        <p14:creationId xmlns:p14="http://schemas.microsoft.com/office/powerpoint/2010/main" val="199529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BE9F-3990-C649-BD32-27C70E2F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SCSI CONTROLER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F950F9-E12B-2A44-8DBE-EDB23BDD4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615" y="1825625"/>
            <a:ext cx="6390769" cy="4351338"/>
          </a:xfrm>
        </p:spPr>
      </p:pic>
    </p:spTree>
    <p:extLst>
      <p:ext uri="{BB962C8B-B14F-4D97-AF65-F5344CB8AC3E}">
        <p14:creationId xmlns:p14="http://schemas.microsoft.com/office/powerpoint/2010/main" val="415991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B833-7BCA-BE41-A10B-C0F1E02F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VIRTUAL HARDDISK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4679B3-AF94-664B-A6B4-E6AAD5D90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2734" y="1825625"/>
            <a:ext cx="4906532" cy="4351338"/>
          </a:xfrm>
        </p:spPr>
      </p:pic>
    </p:spTree>
    <p:extLst>
      <p:ext uri="{BB962C8B-B14F-4D97-AF65-F5344CB8AC3E}">
        <p14:creationId xmlns:p14="http://schemas.microsoft.com/office/powerpoint/2010/main" val="339877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BA5F-E04F-BD43-8541-D3611169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VHDX. ----- DYNAMIC OR FIXED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259EA8-2962-6542-8A7B-D27D793B2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084" y="1908752"/>
            <a:ext cx="5046817" cy="43513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AD0BB25-D848-4B4F-974B-CA7F2994E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736" y="1908752"/>
            <a:ext cx="58739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3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9C99-A678-E940-9C37-F4D6A14E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name --- next --- 15GB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7B57A8-9F5D-4142-9694-7637E13E8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439" y="1825625"/>
            <a:ext cx="5319122" cy="4351338"/>
          </a:xfrm>
        </p:spPr>
      </p:pic>
    </p:spTree>
    <p:extLst>
      <p:ext uri="{BB962C8B-B14F-4D97-AF65-F5344CB8AC3E}">
        <p14:creationId xmlns:p14="http://schemas.microsoft.com/office/powerpoint/2010/main" val="6173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4951-A794-C945-A509-6D9E1AE5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F9A999-34DB-7045-8AEF-5E9B55D23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664" y="1825625"/>
            <a:ext cx="5652672" cy="4351338"/>
          </a:xfrm>
        </p:spPr>
      </p:pic>
    </p:spTree>
    <p:extLst>
      <p:ext uri="{BB962C8B-B14F-4D97-AF65-F5344CB8AC3E}">
        <p14:creationId xmlns:p14="http://schemas.microsoft.com/office/powerpoint/2010/main" val="98970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8D44-0B6F-DF4E-9D97-3A963F94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---OK. </a:t>
            </a:r>
            <a:br>
              <a:rPr lang="en-US" dirty="0"/>
            </a:br>
            <a:r>
              <a:rPr lang="en-US" dirty="0"/>
              <a:t>START MACHINE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ECCA02-8E48-C142-8DDB-33A36FC9E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9031" y="1825625"/>
            <a:ext cx="5193938" cy="4351338"/>
          </a:xfrm>
        </p:spPr>
      </p:pic>
    </p:spTree>
    <p:extLst>
      <p:ext uri="{BB962C8B-B14F-4D97-AF65-F5344CB8AC3E}">
        <p14:creationId xmlns:p14="http://schemas.microsoft.com/office/powerpoint/2010/main" val="88434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36B6-0DB5-9145-BC26-77C495C1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VM – DISK MANAGEMENT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CACDAB-35F8-D64D-8601-E80881BE5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167" y="1825625"/>
            <a:ext cx="8317666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6BE14FC-DC30-4245-97BF-F603E65E3C91}"/>
                  </a:ext>
                </a:extLst>
              </p14:cNvPr>
              <p14:cNvContentPartPr/>
              <p14:nvPr/>
            </p14:nvContentPartPr>
            <p14:xfrm>
              <a:off x="1788190" y="4088618"/>
              <a:ext cx="1002600" cy="1126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6BE14FC-DC30-4245-97BF-F603E65E3C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9190" y="4079618"/>
                <a:ext cx="1020240" cy="114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0C540C5-E157-5E47-BB09-260EB6B18B45}"/>
              </a:ext>
            </a:extLst>
          </p:cNvPr>
          <p:cNvGrpSpPr/>
          <p:nvPr/>
        </p:nvGrpSpPr>
        <p:grpSpPr>
          <a:xfrm>
            <a:off x="1180870" y="4383818"/>
            <a:ext cx="828720" cy="289080"/>
            <a:chOff x="1180870" y="4383818"/>
            <a:chExt cx="828720" cy="28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09F24ED-01C4-024C-8787-E6CB51EAD077}"/>
                    </a:ext>
                  </a:extLst>
                </p14:cNvPr>
                <p14:cNvContentPartPr/>
                <p14:nvPr/>
              </p14:nvContentPartPr>
              <p14:xfrm>
                <a:off x="1269070" y="4523498"/>
                <a:ext cx="740520" cy="48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09F24ED-01C4-024C-8787-E6CB51EAD07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0430" y="4514498"/>
                  <a:ext cx="7581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8528F97-C2A5-DF49-8496-807DA101D21B}"/>
                    </a:ext>
                  </a:extLst>
                </p14:cNvPr>
                <p14:cNvContentPartPr/>
                <p14:nvPr/>
              </p14:nvContentPartPr>
              <p14:xfrm>
                <a:off x="1180870" y="4383818"/>
                <a:ext cx="216720" cy="289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8528F97-C2A5-DF49-8496-807DA101D21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71870" y="4374818"/>
                  <a:ext cx="234360" cy="306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6C02694-5045-0F40-B8FB-14B0BA8DC903}"/>
              </a:ext>
            </a:extLst>
          </p:cNvPr>
          <p:cNvSpPr txBox="1"/>
          <p:nvPr/>
        </p:nvSpPr>
        <p:spPr>
          <a:xfrm rot="18889449">
            <a:off x="-59395" y="4185725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DRIVE VISIBLE</a:t>
            </a:r>
          </a:p>
        </p:txBody>
      </p:sp>
    </p:spTree>
    <p:extLst>
      <p:ext uri="{BB962C8B-B14F-4D97-AF65-F5344CB8AC3E}">
        <p14:creationId xmlns:p14="http://schemas.microsoft.com/office/powerpoint/2010/main" val="1526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96</Words>
  <Application>Microsoft Macintosh PowerPoint</Application>
  <PresentationFormat>Widescreen</PresentationFormat>
  <Paragraphs>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BACKUP DEMO</vt:lpstr>
      <vt:lpstr>OPEN VM SETTING (TURN OFF SETTINGS)</vt:lpstr>
      <vt:lpstr>ADD SCSI CONTROLER</vt:lpstr>
      <vt:lpstr>ADD NEW VIRTUAL HARDDISK</vt:lpstr>
      <vt:lpstr>VHDX. ----- DYNAMIC OR FIXED</vt:lpstr>
      <vt:lpstr>Change name --- next --- 15GB SIZE</vt:lpstr>
      <vt:lpstr>Final</vt:lpstr>
      <vt:lpstr>APPLY ---OK.  START MACHINE</vt:lpstr>
      <vt:lpstr>OPEN VM – DISK MANAGEMENT</vt:lpstr>
      <vt:lpstr>Online-convert to Dynamic disk</vt:lpstr>
      <vt:lpstr>New simple volume</vt:lpstr>
      <vt:lpstr>Final</vt:lpstr>
      <vt:lpstr>Should look like this</vt:lpstr>
      <vt:lpstr>Add FEATURE (NOT ROLE)</vt:lpstr>
      <vt:lpstr>Close</vt:lpstr>
      <vt:lpstr>Open tools ---windows server backup</vt:lpstr>
      <vt:lpstr>Local backup</vt:lpstr>
      <vt:lpstr>Select backup once for now</vt:lpstr>
      <vt:lpstr>Keep local drives only for now</vt:lpstr>
      <vt:lpstr>Select path and drive</vt:lpstr>
      <vt:lpstr>ok</vt:lpstr>
      <vt:lpstr>GIVE THIS SS FOR EXAM</vt:lpstr>
      <vt:lpstr>DONE!!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 DEMO</dc:title>
  <dc:creator>Mihir Wagle</dc:creator>
  <cp:lastModifiedBy>Mihir Wagle</cp:lastModifiedBy>
  <cp:revision>5</cp:revision>
  <dcterms:created xsi:type="dcterms:W3CDTF">2021-07-21T06:12:51Z</dcterms:created>
  <dcterms:modified xsi:type="dcterms:W3CDTF">2021-07-21T07:01:42Z</dcterms:modified>
</cp:coreProperties>
</file>