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1" r:id="rId8"/>
    <p:sldId id="262" r:id="rId9"/>
    <p:sldId id="269" r:id="rId10"/>
    <p:sldId id="267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7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2A58-15AE-DE44-8533-6618AA06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84EB-E4DB-D64F-A1C6-6E768FF6A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4874-E436-D14C-B609-BE6DE064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2366-323E-EB4F-BB5A-02796BA3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198D-D073-4542-BB5D-65AC39DB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62C3-F8C9-4648-B8D8-5EC61200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98925-D040-8145-8F2B-4B0034675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549-2A60-2F45-8ED6-98454BF0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8DC9-C53A-7E46-BAEE-A65EBFA6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C773-DEC8-1A4F-AD0E-3B685E5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8D38D-A621-1A4D-BE24-4102FE87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5EAA-9AAA-D94E-B6F8-384A42A3A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4F96-D8DE-0442-8F9D-FF697B28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128F-296B-DC48-94F9-DCCE2F66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29B4-7A48-714C-913C-88153F15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2E7C-1477-E046-B945-32D426FA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750A-9DEC-264E-B83A-1CD8DC76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6C79-6BE1-1E4A-A4AF-A6B70E9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6496-12E4-DF4F-A07F-061DAFA0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790FA-6CBE-3E4F-8BFA-BAFD88D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EF6-009B-A74E-A7F5-8C22B8E9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4279-F4CF-254B-BB30-26DF5120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9FC0-DCFC-6242-9235-8316F4FC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2B2A-B296-B14F-B2DF-D5F9A43E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F5D6-0652-8948-9138-263F24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21B9-3A2B-4540-ACA5-9F06094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B7C7-C49D-C042-BF30-9A945D99E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EFA3-BFB4-3949-AE45-D9AF68B0E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B7958-0AF4-574A-AB1C-5BC35D74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1C20-CDAD-8E48-BA30-5E3B294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28DE-CE95-DA45-9660-8D343A3F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5585-1A73-2E40-B9E1-096729D5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5B0D-2600-694D-99C7-EBF11C5E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AD18-2340-584D-8925-26424CCD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42728-CC78-8346-A2BC-0E119E1F7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E8383-9893-A44B-93DE-E160138AE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F322F-16C4-9345-ACBE-D1003F44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DB8AE-7BDE-DE47-8600-B3ABDEAB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6FC05-489D-D74B-9ED0-EB49D37D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9B58-6EA7-8A4C-AB87-E0070B6D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C2468-2604-9143-B1E4-6A6987B1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3C2B7-ED7B-B44E-A602-D44E2B5E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4D77E-D49D-E542-B252-031AE571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24B15-EE3B-8A44-A74C-23BB2CC6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1848-3603-C04D-A11A-6A248433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C5020-DBD5-F24B-831E-8DBFB3B6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96CD-CE67-E44A-8102-57E4DDA2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7D49-AF50-3A4F-88DB-3AB236B2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B8735-FEBB-2446-8A6C-7D8175755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C250-0AA5-D046-9050-DACA5905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20D9-21D6-D04B-AE38-3DEE462D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9E9F-9D9E-364D-8848-9B6C3AF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E4AA-C33F-FD4B-A12D-37DDD7A2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44702-C8A5-114C-85BE-FCF59BA3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96117-9701-4449-B0BD-E47215F5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E0D6-A2A8-E945-8D7A-D5E66744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5C64C-A5D9-9B40-9034-80216EF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687B-558E-C944-B7D5-81B44A1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DF464-F226-4A4E-ABB7-67379C8B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9A65-F04B-3A45-9AD2-E93D9FD2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DAB3-F181-D949-8F76-FA4EB56FE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1134-673E-F441-A70A-7C2C42FD8484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8DFD-2871-1349-B668-1E76423EE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3A6B-7148-FF49-9022-D915CF6F6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2230-BFC7-2E4F-9B01-E75DDBD3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8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5CEB-AEBC-E14B-BE6D-C84DE32FC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REMOTE ROUTING </a:t>
            </a:r>
            <a:r>
              <a:rPr lang="en-US" dirty="0"/>
              <a:t>AND ACCESS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6DD58-F06A-DB4E-B562-F50726DFC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0884-33DA-974D-A0F2-D339F2B4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47507-98B0-8A4B-83AC-161556B4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045" y="1825625"/>
            <a:ext cx="7429909" cy="4351338"/>
          </a:xfrm>
        </p:spPr>
      </p:pic>
    </p:spTree>
    <p:extLst>
      <p:ext uri="{BB962C8B-B14F-4D97-AF65-F5344CB8AC3E}">
        <p14:creationId xmlns:p14="http://schemas.microsoft.com/office/powerpoint/2010/main" val="23838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4443-E617-CD4E-A4AA-02C99CEE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1DA87-738E-3348-8136-606BDA8BC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214" y="1825625"/>
            <a:ext cx="5419571" cy="4351338"/>
          </a:xfrm>
        </p:spPr>
      </p:pic>
    </p:spTree>
    <p:extLst>
      <p:ext uri="{BB962C8B-B14F-4D97-AF65-F5344CB8AC3E}">
        <p14:creationId xmlns:p14="http://schemas.microsoft.com/office/powerpoint/2010/main" val="80565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5E07-76F6-E647-9B84-3C11389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D83A2-7304-814F-8166-7F97652F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762" y="1825625"/>
            <a:ext cx="5548476" cy="4351338"/>
          </a:xfrm>
        </p:spPr>
      </p:pic>
    </p:spTree>
    <p:extLst>
      <p:ext uri="{BB962C8B-B14F-4D97-AF65-F5344CB8AC3E}">
        <p14:creationId xmlns:p14="http://schemas.microsoft.com/office/powerpoint/2010/main" val="4222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B079-957B-A14D-8F5B-D61BFD32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1758E-0B0B-1947-A693-0570C943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110" y="1825625"/>
            <a:ext cx="5517780" cy="4351338"/>
          </a:xfrm>
        </p:spPr>
      </p:pic>
    </p:spTree>
    <p:extLst>
      <p:ext uri="{BB962C8B-B14F-4D97-AF65-F5344CB8AC3E}">
        <p14:creationId xmlns:p14="http://schemas.microsoft.com/office/powerpoint/2010/main" val="41069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A14E-528B-2248-B384-7DB14C84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1CC9C-EA04-6B4F-920E-68C66B6D8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100" y="2591594"/>
            <a:ext cx="4749800" cy="2819400"/>
          </a:xfrm>
        </p:spPr>
      </p:pic>
    </p:spTree>
    <p:extLst>
      <p:ext uri="{BB962C8B-B14F-4D97-AF65-F5344CB8AC3E}">
        <p14:creationId xmlns:p14="http://schemas.microsoft.com/office/powerpoint/2010/main" val="191472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A250-F0B2-CB44-B8D5-C6D661E1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192.168.1.1 from DC for </a:t>
            </a:r>
            <a:r>
              <a:rPr lang="en-US" dirty="0" err="1"/>
              <a:t>succesfull</a:t>
            </a:r>
            <a:r>
              <a:rPr lang="en-US" dirty="0"/>
              <a:t> Router addition.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7AE91-22F6-7045-9394-E5E8ED1BE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450" y="2058194"/>
            <a:ext cx="7785100" cy="3886200"/>
          </a:xfrm>
        </p:spPr>
      </p:pic>
    </p:spTree>
    <p:extLst>
      <p:ext uri="{BB962C8B-B14F-4D97-AF65-F5344CB8AC3E}">
        <p14:creationId xmlns:p14="http://schemas.microsoft.com/office/powerpoint/2010/main" val="25838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2496-7603-3A4C-ADD0-88481154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IP FOR DC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57FAE-3987-8F4F-92B6-6DB41DA8F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078" y="1825625"/>
            <a:ext cx="3997844" cy="4351338"/>
          </a:xfrm>
        </p:spPr>
      </p:pic>
    </p:spTree>
    <p:extLst>
      <p:ext uri="{BB962C8B-B14F-4D97-AF65-F5344CB8AC3E}">
        <p14:creationId xmlns:p14="http://schemas.microsoft.com/office/powerpoint/2010/main" val="3186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AF26-2F3A-F945-871C-07B00FD1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IP FOR ADC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811E2-5CD4-C24E-8820-FCB0151A6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812" y="1825625"/>
            <a:ext cx="4518375" cy="4351338"/>
          </a:xfrm>
        </p:spPr>
      </p:pic>
    </p:spTree>
    <p:extLst>
      <p:ext uri="{BB962C8B-B14F-4D97-AF65-F5344CB8AC3E}">
        <p14:creationId xmlns:p14="http://schemas.microsoft.com/office/powerpoint/2010/main" val="56741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3F75-EA1D-2E43-8B71-29B7D9C9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SERVER(FOR ROUTER)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32F9-DDA8-FA4C-BFB1-C1BB72B3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firewall off</a:t>
            </a:r>
          </a:p>
          <a:p>
            <a:r>
              <a:rPr lang="en-US" dirty="0"/>
              <a:t>Set </a:t>
            </a:r>
            <a:r>
              <a:rPr lang="en-US" dirty="0" err="1"/>
              <a:t>ip</a:t>
            </a:r>
            <a:r>
              <a:rPr lang="en-US" dirty="0"/>
              <a:t> Ethernet</a:t>
            </a:r>
          </a:p>
          <a:p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09A2C-ED50-974D-9609-67EF8F1A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4" y="1844672"/>
            <a:ext cx="5803641" cy="43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5BEB-08F7-AF44-A09D-DB135512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ETHERNET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F0B3A-9FE1-F541-BEA5-8B789AAB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064" y="1825625"/>
            <a:ext cx="4385872" cy="4351338"/>
          </a:xfrm>
        </p:spPr>
      </p:pic>
    </p:spTree>
    <p:extLst>
      <p:ext uri="{BB962C8B-B14F-4D97-AF65-F5344CB8AC3E}">
        <p14:creationId xmlns:p14="http://schemas.microsoft.com/office/powerpoint/2010/main" val="1929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7E89-50A2-964B-93BC-5E7855F4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28D17-CF41-BC4A-A303-1E26F79BD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085" y="1825625"/>
            <a:ext cx="9731830" cy="4351338"/>
          </a:xfrm>
        </p:spPr>
      </p:pic>
    </p:spTree>
    <p:extLst>
      <p:ext uri="{BB962C8B-B14F-4D97-AF65-F5344CB8AC3E}">
        <p14:creationId xmlns:p14="http://schemas.microsoft.com/office/powerpoint/2010/main" val="279888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B21-5150-A344-BF91-B0749376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FF209-57D2-CE4C-AD7A-6425877D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386" y="1825625"/>
            <a:ext cx="6441227" cy="4351338"/>
          </a:xfrm>
        </p:spPr>
      </p:pic>
    </p:spTree>
    <p:extLst>
      <p:ext uri="{BB962C8B-B14F-4D97-AF65-F5344CB8AC3E}">
        <p14:creationId xmlns:p14="http://schemas.microsoft.com/office/powerpoint/2010/main" val="84548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B9A3-091F-ED46-BD7B-600DB11F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REMOTE ACCESS (install the rest no changes)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0C405-5C89-6342-8BE4-A26454E0D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310" y="1825625"/>
            <a:ext cx="5613380" cy="4351338"/>
          </a:xfrm>
        </p:spPr>
      </p:pic>
    </p:spTree>
    <p:extLst>
      <p:ext uri="{BB962C8B-B14F-4D97-AF65-F5344CB8AC3E}">
        <p14:creationId xmlns:p14="http://schemas.microsoft.com/office/powerpoint/2010/main" val="85279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3332-4A7C-9441-B942-D12F992C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28B0-6B8F-984F-878B-241C24F69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371" y="1825625"/>
            <a:ext cx="4173258" cy="4351338"/>
          </a:xfrm>
        </p:spPr>
      </p:pic>
    </p:spTree>
    <p:extLst>
      <p:ext uri="{BB962C8B-B14F-4D97-AF65-F5344CB8AC3E}">
        <p14:creationId xmlns:p14="http://schemas.microsoft.com/office/powerpoint/2010/main" val="272015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Macintosh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REMOTE ROUTING AND ACCESS DEMO</vt:lpstr>
      <vt:lpstr>CHANGE IP FOR DC</vt:lpstr>
      <vt:lpstr>CHANGE IP FOR ADC</vt:lpstr>
      <vt:lpstr>SETUP SERVER(FOR ROUTER)</vt:lpstr>
      <vt:lpstr>SETUP ETHERNET 2</vt:lpstr>
      <vt:lpstr>ADD ROLES</vt:lpstr>
      <vt:lpstr>NEXT</vt:lpstr>
      <vt:lpstr>SELECT REMOTE ACCESS (install the rest no changes)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PING 192.168.1.1 from DC for succesfull Router addition.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Wagle</dc:creator>
  <cp:lastModifiedBy>Mihir Wagle</cp:lastModifiedBy>
  <cp:revision>3</cp:revision>
  <dcterms:created xsi:type="dcterms:W3CDTF">2021-07-20T07:13:14Z</dcterms:created>
  <dcterms:modified xsi:type="dcterms:W3CDTF">2021-07-20T08:04:16Z</dcterms:modified>
</cp:coreProperties>
</file>