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5:28:1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24575,'30'22'0,"4"0"0,14 25 0,-1-16 0,19 33 0,-21-29 0,-4 2 0,-1 1 0,6 6 0,-10-11 0,2 2 0,23 25 0,1 8 0,-9-8 0,-4-4 0,-12-2 0,4-10 0,-5 8 0,0-10 0,-6 5 0,-2-6 0,0 4 0,-5-12 0,5 12 0,-7-13 0,2 12 0,-2-6 0,2 7 0,-2-6 0,2 5 0,-2-5 0,1-1 0,-1-1 0,1 0 0,-1-4 0,0 4 0,-4 0 0,2-4 0,-1 11 0,3-6 0,-3 7 0,3 0 0,3 2 0,0 5 0,5-4 0,-5 11 0,0-5 0,0 7 0,0-1 0,1 1 0,-1 0 0,0 0 0,1 0 0,-1 0 0,0-1 0,7 9 0,-4 1 0,4 1 0,-5 6 0,-1-7 0,2 9 0,-1-1 0,0 0 0,1 9 0,-1-6 0,-5 6 0,4-8 0,-11-9 0,5 6 0,-7-20 0,0 10 0,-1-19 0,1 5 0,-1-7 0,-4-6 0,2-2 0,-8 0 0,4 2 0,-5 6 0,0 0 0,0 0 0,0 7 0,0-6 0,0 14 0,0-7 0,0 8 0,0-13 0,0-4 0,0-13 0,0-5 0,0-6 0,0-7 0,0-5 0,0 1 0,0-1 0,0 5 0,0 6 0,0 1 0,0 10 0,0-10 0,0 4 0,0-9 0,-4 2 0,3-3 0,-3 5 0,4 0 0,0 5 0,0-4 0,0 0 0,0-2 0,0-9 0,-4 4 0,3-4 0,-3-1 0,4 1 0,0-1 0,0 1 0,0-1 0,0 0 0,0 0 0,0 0 0,0 0 0,0 0 0,0 0 0,0 0 0,0 1 0,0 4 0,0-3 0,0 3 0,0-5 0,0 1 0,0-1 0,-3-3 0,2-5 0,-7-9 0,7 3 0,-3-3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5:28:2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24575,'0'12'0,"0"2"0,0 10 0,4 2 0,7 5 0,5 0 0,-1-6 0,5 5 0,-9-4 0,8-1 0,-3 5 0,-2-10 0,6 10 0,-10-10 0,5 4 0,-2-5 0,-2 0 0,3 0 0,-5-5 0,4 4 0,-3-4 0,3 0 0,-3 4 0,-2-9 0,1 5 0,0-6 0,-5 1 0,4-1 0,-7 0 0,6-3 0,-6 2 0,7-6 0,-4 6 0,4-6 0,-3 6 0,2-6 0,-2 3 0,3-4 0,0 0 0,-4-4 0,0 0 0,0-9 0,-3 3 0,3-8 0,0 4 0,1-5 0,1 0 0,2 0 0,-7 1 0,7-1 0,-2 0 0,-1 0 0,3 5 0,-7-4 0,3 8 0,0-7 0,-3 7 0,7-8 0,-3 9 0,4-9 0,0 4 0,1-5 0,-1 0 0,5 5 0,-4-4 0,8 3 0,-8 1 0,3 1 0,-4 4 0,-1 1 0,1-1 0,-1 1 0,-3-1 0,3 4 0,-4-2 0,4 3 0,0-1 0,-3-2 0,2 6 0,-2-3 0,-1 0 0,3 4 0,-6-4 0,3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5:28:2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7484 24575,'0'-47'0,"12"-16"0,-2 15 0,3-3-1162,5-3 0,1-2 1162,5-13 0,0-3-710,-1 6 1,0-3 709,3-17 0,-1-3 0,0 9 0,-1 1 0,-2-11 0,0 1 0,2 11 0,-1 0 0,-5-4 0,-1-1 0,7 5 0,-1 1 0,-5-6 0,0-2 0,2-3 0,1-1-578,0-2 0,0 0 578,-3 1 0,0-1 0,3-5 0,1 1 0,-2 14 0,0 2 0,2-10 0,0 1-702,-2 16 1,0 0 701,4-4 0,-1-1 0,-3 6 0,0 1 0,3 4 0,0 0 0,1-4 0,-1 0 118,0 9 1,-1 1-119,-4 9 0,1-1 0,12-19 0,0 4 0,0 0 0,9-15 0,1 2 0,-12 20 0,1-3 0,1-1 0,1-1 0,-9 21 0,2-2 0,16-33 1107,5-2-1107,-8 10 0,-14 24 0,0 0 0,22-22 0,-19 21 0,3-1 0,4 10 0,1 1 0,-3-2 0,2 2 0,12-3 0,1 1 0,-6 0 0,0 1 650,11 1 1,-1 0-651,-13 7 0,2-1 0,20-10 0,-1 2 0,6-3 0,5 0 0,-1 0 0,-9 2 0,7 6 0,2 0 0,12-7 0,-31 22 0,1 2 0,42-14 0,-20 12 1389,12-1-1389,-6 2 0,-9 6 813,-2 1-813,-14 5 328,-2-3-328,-13 9 821,-7-4-821,-8 0 306,-10 4-306,4-3 0,-4 0 0,5 3 0,0-8 0,5 4 0,1-5 0,12-6 0,2-1 0,13-1 0,-3-9 0,3 12 0,-10-17 0,-5 14 0,-5-9 0,13-2 0,-15 1 0,9-8 0,-19 11 0,-4-5 0,-2 5 0,-4-7 0,0 7 0,0 1 0,-5 5 0,-1 0 0,-4 5 0,0 1 0,0 4 0,0 1 0,0-1 0,-8 1 0,-2-6 0,-15-1 0,0-5 0,-7-6 0,-7-3 0,3-5 0,-11-2 0,6 1 0,-8-2 0,0 1 0,1-1 0,1 7 0,5-4 0,5 11 0,9-8 0,4 10 0,3-8 0,2 8 0,-1-3 0,6 5 0,-5-5 0,4 4 0,-4-4 0,-1-1 0,-4 5 0,2-10 0,-9 2 0,2-11 0,-5 4 0,5-4 0,3 7 0,6 6 0,0 2 0,5 5 0,2 5 0,4 1 0,1 8 0,0 1 0,3 8 0,1 0 0,4 4 0,0 1 0,0-1 0,0 0 0,0 1 0,0 0 0,0-1 0,0-3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5:28:2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53 629 24575,'0'-7'0,"0"-6"0,0-6 0,0-10 0,0 15 0,0-10 0,0 10 0,0-4 0,0 9 0,0-9 0,0 4 0,0-11 0,0-13 0,-4 3 0,3-22 0,-9 16 0,4-10 0,-5 12 0,5 2 0,1 11 0,1 2 0,3 10 0,-3 1 0,4 4 0,0 1 0,0 0 0,0 0 0,3 0 0,2 3 0,3 2 0,1 3 0,-1 0 0,1 0 0,-1 0 0,0 0 0,1 0 0,0 0 0,-5 4 0,4 5 0,-3 5 0,5 5 0,-1 0 0,5 0 0,-4-1 0,4 1 0,0 0 0,-4 0 0,8-4 0,-4 2 0,5-6 0,5 7 0,2-7 0,11 5 0,2-5 0,6 5 0,-6-4 0,4 4 0,-10-6 0,4 1 0,-16-1 0,2-5 0,-13-1 0,3 0 0,-5-3 0,-6 3 0,1-4 0,-7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03A2-3118-FE4C-A6E8-70BF1BB3C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5C917-CBC2-504F-B68D-2F98A6D84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3BA4D-65A6-F147-894C-931BBDF2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AD46-153F-A745-8A4C-AA829C84A20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0E71-51B3-B444-A424-C1C207B3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27D2-ABF0-F140-BA13-359D57BE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27C0-CA51-0B4B-9228-7CBBB225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5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1E92-C87A-2542-8827-90FC34B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8F1BD-147B-A14A-9816-335606006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FE213-EB34-E94D-8DD0-1EFF4209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AD46-153F-A745-8A4C-AA829C84A20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787B3-99F9-8646-9F24-33E4862F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B7E1F-B2AF-AD43-B9FB-84F8CD63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27C0-CA51-0B4B-9228-7CBBB225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4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56DC2-4035-694A-A564-A987A7CB3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CBEA7-9BD5-5A4D-A7E8-38F7A117A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658E5-CBDF-B84E-A9DD-A5867946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AD46-153F-A745-8A4C-AA829C84A20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9D90-5156-1249-9564-C55FA0E8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A13BA-F82F-304E-976C-3DFE7FDA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27C0-CA51-0B4B-9228-7CBBB225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5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2EC8-D548-594E-9B6C-5F3C6B65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A0BE-9C3E-344C-A955-93ED2474A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A58E-DF6D-194E-A39D-D3BCCFB9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AD46-153F-A745-8A4C-AA829C84A20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D66E-E59A-534A-BC43-13022800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C56E-3FC3-CC44-91CB-FBEEADCF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27C0-CA51-0B4B-9228-7CBBB225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5648-75C4-2B44-BCCF-CA7DF8B9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72583-737C-1142-957C-5E5CDAE86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2B574-9E13-B540-8F52-75AB82D3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AD46-153F-A745-8A4C-AA829C84A20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1651A-D974-894F-B718-696193A1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0A7D5-3CA8-5147-A24E-1DB3C93A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27C0-CA51-0B4B-9228-7CBBB225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6228-CE94-5042-A427-FA064CE2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9B12-4309-7B47-8594-2877E4028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72A01-609F-8445-AAED-80584D1EB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20ED4-BBAB-FF42-A12C-1BCC1DC8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AD46-153F-A745-8A4C-AA829C84A20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0F31-03AA-AA4B-AF8D-CDDDEAF7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01185-E7CF-D747-ACF2-D1EB3F38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27C0-CA51-0B4B-9228-7CBBB225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0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1CE8-1423-164F-BD86-14005549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F46FE-2CFE-C24A-9800-C0EBD1B9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5CFBD-53B1-CE4A-8D2A-D8C4B3D62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F6CCE-4F4A-F945-8F6C-9D3C0ED9D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2FA26-818A-DF4A-8315-76C13E0B8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AF4EF-EFD0-6744-B281-F0A8579E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AD46-153F-A745-8A4C-AA829C84A20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FB7C4-F62D-B94E-9D48-CEC65194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1F3AD-188D-3540-8667-D53C06B7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27C0-CA51-0B4B-9228-7CBBB225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5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109C-849E-2149-A736-47A59B4D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1F5F6-E28A-A14B-A9A7-436AE210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AD46-153F-A745-8A4C-AA829C84A20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181FC-BCF5-CA4E-B5D1-D2A0C6F2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497F4-F201-2E41-84B4-DBD70509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27C0-CA51-0B4B-9228-7CBBB225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3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08FCC-D149-184F-ABDD-6B3AFEB4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AD46-153F-A745-8A4C-AA829C84A20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8573B-DEAC-8A41-81D0-CB257337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933E1-01E6-E04B-8DC7-9E5B061A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27C0-CA51-0B4B-9228-7CBBB225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D5FC-B0F0-BC4A-98F3-1D3C6B77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C964B-7BBF-D142-9512-22C7D5D6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18A82-0F6B-234C-AD54-D30E96428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E2DB5-D159-034A-90E1-1748E349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AD46-153F-A745-8A4C-AA829C84A20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C3850-3ADD-D144-A1D3-B0D5DF04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90DCE-D125-7A47-AA1B-45DFBE53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27C0-CA51-0B4B-9228-7CBBB225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4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3D97-807C-374C-9B2C-5C0BD631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EACF8-905F-7749-9987-E3BFC0F8B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8F3D1-F10E-FE42-BB47-8A35B5388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7F3AF-C211-EF49-BE4D-9803CE6A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AD46-153F-A745-8A4C-AA829C84A20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70B4F-292F-DE44-B8E3-7DCC7479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9F769-31FC-0640-A62E-44E854E4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27C0-CA51-0B4B-9228-7CBBB225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91FEE7-BC38-5D40-AC1D-4E6DE465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44F39-4E01-4643-AD13-E2073F7C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8DE60-1BB0-704B-92E7-35A3B1B66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7AD46-153F-A745-8A4C-AA829C84A20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99D5B-90BD-E940-83AC-1D9F065CC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1557D-780C-3943-8FE8-04F7E28E1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D27C0-CA51-0B4B-9228-7CBBB225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1103-442C-0C4D-B7C5-1870E02D9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 TRANSFER FSMO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E7DB3-0D8B-C344-A6C4-9F28C7DA0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0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71DF-4285-A945-9929-9DC671E1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7F6D4D-20B7-1B4B-B4E8-8905A7284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2902"/>
            <a:ext cx="10515600" cy="3676783"/>
          </a:xfrm>
        </p:spPr>
      </p:pic>
    </p:spTree>
    <p:extLst>
      <p:ext uri="{BB962C8B-B14F-4D97-AF65-F5344CB8AC3E}">
        <p14:creationId xmlns:p14="http://schemas.microsoft.com/office/powerpoint/2010/main" val="392709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6740-AC2D-CB47-AF9A-071BFB3F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-run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5E9CA7-69CC-014E-8D0E-2181E7FF0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650" y="2591594"/>
            <a:ext cx="5600700" cy="2819400"/>
          </a:xfrm>
        </p:spPr>
      </p:pic>
    </p:spTree>
    <p:extLst>
      <p:ext uri="{BB962C8B-B14F-4D97-AF65-F5344CB8AC3E}">
        <p14:creationId xmlns:p14="http://schemas.microsoft.com/office/powerpoint/2010/main" val="191435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0270-F57F-BC40-8B18-CB449B1D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Automate.org</a:t>
            </a:r>
            <a:r>
              <a:rPr lang="en-US" dirty="0"/>
              <a:t> --- Change Domain Controller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FC4CAB-0655-D840-B1C9-F8624B301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707" y="1825625"/>
            <a:ext cx="5884585" cy="4351338"/>
          </a:xfrm>
        </p:spPr>
      </p:pic>
    </p:spTree>
    <p:extLst>
      <p:ext uri="{BB962C8B-B14F-4D97-AF65-F5344CB8AC3E}">
        <p14:creationId xmlns:p14="http://schemas.microsoft.com/office/powerpoint/2010/main" val="297592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99AA-9EEB-444E-90EE-D9FCADDA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dc you want to transfer control 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05AD72-5E85-634C-8991-40489CBB1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416" y="1825625"/>
            <a:ext cx="6425167" cy="4351338"/>
          </a:xfrm>
        </p:spPr>
      </p:pic>
    </p:spTree>
    <p:extLst>
      <p:ext uri="{BB962C8B-B14F-4D97-AF65-F5344CB8AC3E}">
        <p14:creationId xmlns:p14="http://schemas.microsoft.com/office/powerpoint/2010/main" val="24922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63FB-E272-ED4E-A62A-6EB8E4DE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Automate.org</a:t>
            </a:r>
            <a:r>
              <a:rPr lang="en-US" dirty="0"/>
              <a:t> --- Operations Masters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47F03A-35BB-0A4D-939D-46BEC9DBE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423" y="1825625"/>
            <a:ext cx="7115154" cy="4351338"/>
          </a:xfrm>
        </p:spPr>
      </p:pic>
    </p:spTree>
    <p:extLst>
      <p:ext uri="{BB962C8B-B14F-4D97-AF65-F5344CB8AC3E}">
        <p14:creationId xmlns:p14="http://schemas.microsoft.com/office/powerpoint/2010/main" val="101455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3D6A-2617-4D44-8245-A191E5A1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from      to.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D2C90-415F-7C4A-A800-3E80C73AC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9090" y="1825625"/>
            <a:ext cx="4113819" cy="4351338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A25BCC-0721-0140-9426-A536A92A2E71}"/>
              </a:ext>
            </a:extLst>
          </p:cNvPr>
          <p:cNvGrpSpPr/>
          <p:nvPr/>
        </p:nvGrpSpPr>
        <p:grpSpPr>
          <a:xfrm>
            <a:off x="4169230" y="1069298"/>
            <a:ext cx="2797560" cy="2814840"/>
            <a:chOff x="4169230" y="1069298"/>
            <a:chExt cx="2797560" cy="28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EED5111-7414-E04E-9383-5027FA0FC389}"/>
                    </a:ext>
                  </a:extLst>
                </p14:cNvPr>
                <p14:cNvContentPartPr/>
                <p14:nvPr/>
              </p14:nvContentPartPr>
              <p14:xfrm>
                <a:off x="4169230" y="1069298"/>
                <a:ext cx="758880" cy="1838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EED5111-7414-E04E-9383-5027FA0FC3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60590" y="1060298"/>
                  <a:ext cx="776520" cy="18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5DE3A0C-86F7-5243-89E7-59CD85B5F7A4}"/>
                    </a:ext>
                  </a:extLst>
                </p14:cNvPr>
                <p14:cNvContentPartPr/>
                <p14:nvPr/>
              </p14:nvContentPartPr>
              <p14:xfrm>
                <a:off x="4799230" y="2800898"/>
                <a:ext cx="236880" cy="213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5DE3A0C-86F7-5243-89E7-59CD85B5F7A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90590" y="2792258"/>
                  <a:ext cx="254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DB3C3F9-5838-F44E-A289-85F01731842F}"/>
                    </a:ext>
                  </a:extLst>
                </p14:cNvPr>
                <p14:cNvContentPartPr/>
                <p14:nvPr/>
              </p14:nvContentPartPr>
              <p14:xfrm>
                <a:off x="5461270" y="1189538"/>
                <a:ext cx="1505520" cy="2694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DB3C3F9-5838-F44E-A289-85F01731842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52630" y="1180538"/>
                  <a:ext cx="1523160" cy="27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322DC62-CE0C-B44D-A952-CB1DAE493608}"/>
                    </a:ext>
                  </a:extLst>
                </p14:cNvPr>
                <p14:cNvContentPartPr/>
                <p14:nvPr/>
              </p14:nvContentPartPr>
              <p14:xfrm>
                <a:off x="6554590" y="1130498"/>
                <a:ext cx="226440" cy="226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322DC62-CE0C-B44D-A952-CB1DAE4936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45950" y="1121858"/>
                  <a:ext cx="244080" cy="244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2A934DE-D7AC-F64C-88FD-7F9686C9E3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84757" y="1813556"/>
            <a:ext cx="4005388" cy="2070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CFBD2D-D23C-5E40-99B0-8C75F62E88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9616" y="4164215"/>
            <a:ext cx="3775670" cy="173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8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E76E-400B-884D-9633-CF048FF6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ntdsutil</a:t>
            </a:r>
            <a:r>
              <a:rPr lang="en-US" sz="2000" dirty="0"/>
              <a:t> --- ? (gives all options)(informative only)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type---roles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0848E6-AF1A-6449-ADA8-D55E01A8A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863" y="1825625"/>
            <a:ext cx="5122273" cy="4351338"/>
          </a:xfrm>
        </p:spPr>
      </p:pic>
    </p:spTree>
    <p:extLst>
      <p:ext uri="{BB962C8B-B14F-4D97-AF65-F5344CB8AC3E}">
        <p14:creationId xmlns:p14="http://schemas.microsoft.com/office/powerpoint/2010/main" val="285933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76E6-143C-0F44-BE59-4629F603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roles --- ? (options for </a:t>
            </a:r>
            <a:r>
              <a:rPr lang="en-US" sz="2000" dirty="0" err="1"/>
              <a:t>fsmo</a:t>
            </a:r>
            <a:r>
              <a:rPr lang="en-US" sz="2000" dirty="0"/>
              <a:t> maintenance)(informative only)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type --- connections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06A728-AB4F-4347-AC92-D5E17A43D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450" y="2064544"/>
            <a:ext cx="8547100" cy="3873500"/>
          </a:xfrm>
        </p:spPr>
      </p:pic>
    </p:spTree>
    <p:extLst>
      <p:ext uri="{BB962C8B-B14F-4D97-AF65-F5344CB8AC3E}">
        <p14:creationId xmlns:p14="http://schemas.microsoft.com/office/powerpoint/2010/main" val="267398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E291-1859-E54A-9E3D-4DA71987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server </a:t>
            </a:r>
            <a:r>
              <a:rPr lang="en-US" dirty="0" err="1"/>
              <a:t>ADC.automate.org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3BFB8-6373-734A-89E5-072EDDA75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754" y="2472670"/>
            <a:ext cx="10172492" cy="2323822"/>
          </a:xfrm>
        </p:spPr>
      </p:pic>
    </p:spTree>
    <p:extLst>
      <p:ext uri="{BB962C8B-B14F-4D97-AF65-F5344CB8AC3E}">
        <p14:creationId xmlns:p14="http://schemas.microsoft.com/office/powerpoint/2010/main" val="621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73</Words>
  <Application>Microsoft Macintosh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MANUAL TRANSFER FSMO</vt:lpstr>
      <vt:lpstr>DC -run</vt:lpstr>
      <vt:lpstr>Automate.org --- Change Domain Controller</vt:lpstr>
      <vt:lpstr>Select the dc you want to transfer control to</vt:lpstr>
      <vt:lpstr>Automate.org --- Operations Masters</vt:lpstr>
      <vt:lpstr>Change from      to.   </vt:lpstr>
      <vt:lpstr>ntdsutil --- ? (gives all options)(informative only)  type---roles</vt:lpstr>
      <vt:lpstr>roles --- ? (options for fsmo maintenance)(informative only)  type --- connections</vt:lpstr>
      <vt:lpstr>Connect to server ADC.automate.org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TRANSFER FSMO</dc:title>
  <dc:creator>Mihir Wagle</dc:creator>
  <cp:lastModifiedBy>Mihir Wagle</cp:lastModifiedBy>
  <cp:revision>4</cp:revision>
  <dcterms:created xsi:type="dcterms:W3CDTF">2021-07-20T05:18:21Z</dcterms:created>
  <dcterms:modified xsi:type="dcterms:W3CDTF">2021-07-20T05:40:28Z</dcterms:modified>
</cp:coreProperties>
</file>