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4E09-CE34-A846-B4F7-74244E28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6E97-8364-8241-A8C4-F46EE4043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C6D9-41B3-C045-B36C-24743B0C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097D-7529-C54D-9BB0-28BFB97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707E-337A-5E47-AE2C-C08800C2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8EEB-E8F3-704A-8AEC-EA73B331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844F8-7BFC-604F-A893-21D98D24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B136-4DB4-CB4A-BE07-9E1F1C70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2A0-3E17-BE49-91A1-76E6297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21AD-FBC1-B34C-8A82-1552A0A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5E287-72FE-824C-8D88-E9740D84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40A01-AD5B-984B-AB81-E406B3B2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AB0A-DA79-3D4B-947D-71523D43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20BD-2D59-A649-B3B5-9ACC382E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E586-8F50-EB4A-AEDC-D26844FA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8D85-C369-7149-B84D-D9213B6C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E834-31D5-8848-8CD9-8E69D78C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64F2-4595-984F-A4DD-0DB02F6C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765F-6795-C84B-AE61-AA672DE3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EC5-72F5-984A-AF12-69DDFB1A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23F0-03FB-7249-8127-F6CF9719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7588-6A98-B149-9D73-DD5B570E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6B91-ADCB-8545-9201-4E1231AF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DAC4-52B4-8947-AA8C-084B2BCA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3F87-3ACC-D348-91D6-CA4CAE10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23E4-E729-5D4E-B292-F037B5E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67A2-0D73-5C47-9F44-A5040E6D2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BAE2-983D-A64C-8527-C4FF8AB4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98EE-F63D-DC4F-99AF-EEA6FC3E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C98-5431-3841-AD40-C531AE95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06B8-C8F5-054D-9E68-91C0C173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B990-F4C2-1647-81AB-3CFE709D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52B47-D08B-7848-8377-2FD06C02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96500-C17B-3B40-B20E-4C931931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A8F7F-1DA7-9849-AE30-E8F76841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93DBB-5090-1248-9039-0B832ED43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62EA8-571B-804D-B01E-8DFECD14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20D7-6417-0849-BFE1-90A6513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CC26-83BF-F048-A8E4-91A0E8E7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F475-83AF-A24F-885B-2514D63B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4ABC-122A-8649-B129-84B2DC9A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8B300-E4AD-4447-B940-81D38316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D9C76-DD69-4A4C-BEFA-3A20121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512A8-6189-9946-9ABB-DDEE5E3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677A1-8252-8644-B434-A6B6BE2E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C7054-50D1-8744-B164-B1B2C8B3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0D5A-AE35-B74F-BCCA-8124D20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56A6-3010-F74E-A366-9642A895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B475-966F-FB49-9F33-6C2352DED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DFE7-676A-9B4D-9BAF-20410326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9DC1-B5D7-9149-919E-B7D283CC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E34F-58E2-6B44-9545-A2B32EFE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4D46-AB24-844C-B256-2AAB9EA1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86316-CAEF-384B-9BD8-689D6E38C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5473-565A-3C4E-A6D2-E2F232F6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D3A3-6767-0B4E-B75F-284FA86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F276-09EB-3F4D-82C6-5F70CFFB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1F7E-45D9-9E43-8B33-366B6823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B9EA6-5F6D-A54A-9123-76366A3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1E07-A925-0E43-A120-7CD7B8AA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6268-F973-3A4B-A929-E16B86602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14BD-60D0-914E-87DB-C75780C1659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8572-9240-5648-8F31-C2AD0CDEC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7B07-DFA8-DB4C-94A4-9B00CD03B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2584-4C38-2746-A964-4FBB2D9D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D858-A958-2549-9660-341F4D14C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FSMO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A4E5F-83CA-6F41-ACEB-3EC738286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FCF-5376-7B4A-9C1B-D67FE6F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Netdom</a:t>
            </a:r>
            <a:r>
              <a:rPr lang="en-US" dirty="0"/>
              <a:t> query </a:t>
            </a:r>
            <a:r>
              <a:rPr lang="en-US" dirty="0" err="1"/>
              <a:t>fsmo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EDF01-E4BD-F040-8003-C14CA880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509044"/>
            <a:ext cx="6324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0055-F0C6-4E4C-90BC-E51877C6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8054"/>
          </a:xfrm>
        </p:spPr>
        <p:txBody>
          <a:bodyPr>
            <a:normAutofit/>
          </a:bodyPr>
          <a:lstStyle/>
          <a:p>
            <a:r>
              <a:rPr lang="en-US" sz="1600" dirty="0" err="1"/>
              <a:t>ntdsutil</a:t>
            </a:r>
            <a:br>
              <a:rPr lang="en-US" sz="1600" dirty="0"/>
            </a:br>
            <a:r>
              <a:rPr lang="en-US" sz="1600" dirty="0"/>
              <a:t>roles</a:t>
            </a:r>
            <a:br>
              <a:rPr lang="en-US" sz="1600" dirty="0"/>
            </a:br>
            <a:r>
              <a:rPr lang="en-US" sz="1600" dirty="0"/>
              <a:t>connections</a:t>
            </a:r>
            <a:br>
              <a:rPr lang="en-US" sz="1600" dirty="0"/>
            </a:br>
            <a:r>
              <a:rPr lang="en-US" sz="1600" dirty="0"/>
              <a:t>connect to server </a:t>
            </a:r>
            <a:r>
              <a:rPr lang="en-US" sz="1600" dirty="0" err="1"/>
              <a:t>ADC.automate.org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204C5-F194-6B41-8B23-25C14E106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06" y="2286794"/>
            <a:ext cx="8512794" cy="3429000"/>
          </a:xfrm>
        </p:spPr>
      </p:pic>
    </p:spTree>
    <p:extLst>
      <p:ext uri="{BB962C8B-B14F-4D97-AF65-F5344CB8AC3E}">
        <p14:creationId xmlns:p14="http://schemas.microsoft.com/office/powerpoint/2010/main" val="18918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ADE0-1851-1645-89A8-21C733B9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7B060-B726-364E-A9F3-311ABB1E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200" y="3340894"/>
            <a:ext cx="6959600" cy="1320800"/>
          </a:xfrm>
        </p:spPr>
      </p:pic>
    </p:spTree>
    <p:extLst>
      <p:ext uri="{BB962C8B-B14F-4D97-AF65-F5344CB8AC3E}">
        <p14:creationId xmlns:p14="http://schemas.microsoft.com/office/powerpoint/2010/main" val="20290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75F-DDBE-DD46-9CF2-42D3917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naming master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05C76-FAD0-1441-84F9-9D8EDE7FE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435"/>
            <a:ext cx="10515600" cy="3169718"/>
          </a:xfrm>
        </p:spPr>
      </p:pic>
    </p:spTree>
    <p:extLst>
      <p:ext uri="{BB962C8B-B14F-4D97-AF65-F5344CB8AC3E}">
        <p14:creationId xmlns:p14="http://schemas.microsoft.com/office/powerpoint/2010/main" val="24572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EFA-9D81-FF40-9F95-6C168E5A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infrastructure master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0D670-1867-7B46-AE7C-205898D7E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9824"/>
            <a:ext cx="10515600" cy="3022940"/>
          </a:xfrm>
        </p:spPr>
      </p:pic>
    </p:spTree>
    <p:extLst>
      <p:ext uri="{BB962C8B-B14F-4D97-AF65-F5344CB8AC3E}">
        <p14:creationId xmlns:p14="http://schemas.microsoft.com/office/powerpoint/2010/main" val="3113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6815-498C-FD46-A2D4-AB37A394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quit</a:t>
            </a:r>
            <a:br>
              <a:rPr lang="en-US" sz="2500" dirty="0"/>
            </a:br>
            <a:r>
              <a:rPr lang="en-US" sz="2500" dirty="0"/>
              <a:t>quit</a:t>
            </a:r>
            <a:br>
              <a:rPr lang="en-US" sz="2500" dirty="0"/>
            </a:br>
            <a:r>
              <a:rPr lang="en-US" sz="2500" dirty="0" err="1"/>
              <a:t>netdom</a:t>
            </a:r>
            <a:r>
              <a:rPr lang="en-US" sz="2500" dirty="0"/>
              <a:t> query </a:t>
            </a:r>
            <a:r>
              <a:rPr lang="en-US" sz="2500" dirty="0" err="1"/>
              <a:t>fsmo</a:t>
            </a:r>
            <a:r>
              <a:rPr lang="en-US" sz="2500" dirty="0"/>
              <a:t> –confirm!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7073F-DBD8-5D4A-B358-9C69BCDEB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68" y="2493818"/>
            <a:ext cx="8331891" cy="2909836"/>
          </a:xfrm>
        </p:spPr>
      </p:pic>
    </p:spTree>
    <p:extLst>
      <p:ext uri="{BB962C8B-B14F-4D97-AF65-F5344CB8AC3E}">
        <p14:creationId xmlns:p14="http://schemas.microsoft.com/office/powerpoint/2010/main" val="345254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FSMO DEMO</vt:lpstr>
      <vt:lpstr>Netdom query fsmo</vt:lpstr>
      <vt:lpstr>ntdsutil roles connections connect to server ADC.automate.org</vt:lpstr>
      <vt:lpstr>quit</vt:lpstr>
      <vt:lpstr>Transfer naming master</vt:lpstr>
      <vt:lpstr>Transfer infrastructure master</vt:lpstr>
      <vt:lpstr>quit quit netdom query fsmo –confirm!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FSMO DEMO</dc:title>
  <dc:creator>Mihir Wagle</dc:creator>
  <cp:lastModifiedBy>Mihir Wagle</cp:lastModifiedBy>
  <cp:revision>3</cp:revision>
  <dcterms:created xsi:type="dcterms:W3CDTF">2021-07-20T03:54:57Z</dcterms:created>
  <dcterms:modified xsi:type="dcterms:W3CDTF">2021-07-20T05:15:35Z</dcterms:modified>
</cp:coreProperties>
</file>