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2"/>
  </p:normalViewPr>
  <p:slideViewPr>
    <p:cSldViewPr snapToGrid="0" snapToObjects="1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85D86-F2D0-8346-8195-E434113D3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988A11-9D5F-F14E-AD0A-D21DAC429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053C6-ACB6-5949-B79A-F78B0A156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9F3A6-FC55-934F-A356-0360666D161C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21DEE-E889-3D4E-A84E-F6A274D50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C54CB-63BF-B845-A6A6-67002D4AA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4DA0-9099-984F-846D-FDE1C6066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44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5AA42-E803-6547-A75B-D7B3692BB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14861B-50F7-BF42-AD9D-1775BAC17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08F61-51A2-3345-B770-BF1E04C89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9F3A6-FC55-934F-A356-0360666D161C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7F1AA-5797-444F-B249-70D222611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6B1B7-DFA5-0C4C-BFA5-4578535A5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4DA0-9099-984F-846D-FDE1C6066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73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B80057-A86E-514C-840C-A86280AB6D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3BF6FC-09B0-9743-8DDB-037BA55A1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C2F34-23D6-1D44-8E72-3A9B28FEE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9F3A6-FC55-934F-A356-0360666D161C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2D975-40AB-BF48-80A4-1AE347332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F2132-A58A-5649-8D07-AAF926007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4DA0-9099-984F-846D-FDE1C6066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83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BFC2A-7CEC-7245-B336-6A9591D07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6613A-B325-934E-94C3-F6BBEA75D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848A4-819A-7141-B9A6-35DABE5FD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9F3A6-FC55-934F-A356-0360666D161C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CFDA5-9CC7-874D-9B3B-635103117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A7F8E-1A4C-0C4F-B3E4-DEFA6D95B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4DA0-9099-984F-846D-FDE1C6066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5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31895-C90B-D140-92D7-8CAA6738C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36375-F2D8-5946-B067-72CC8C037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4B753-3EC1-FC4C-A0F0-3AE35BBC7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9F3A6-FC55-934F-A356-0360666D161C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94711-3A88-D941-A7B2-55C97FA4D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4F0A6-1886-9547-84D5-24C21F94D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4DA0-9099-984F-846D-FDE1C6066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23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DB31E-BEE0-0647-8404-5B7AF6012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8ACC5-18FD-BD45-9372-3A0996FA02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DF138-3074-0F4B-ADF3-2C6B9972E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3B0D4-57D7-CC4D-9722-0D9CDAD02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9F3A6-FC55-934F-A356-0360666D161C}" type="datetimeFigureOut">
              <a:rPr lang="en-US" smtClean="0"/>
              <a:t>7/19/21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0433FF-0771-B941-86EB-13F96E7C5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0DF1E-BA3E-DF43-BFCA-85953ECAF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4DA0-9099-984F-846D-FDE1C6066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373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47893-E8E9-094F-8394-4B0A4B690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67C5F-BFE5-8241-AB79-D61EA760E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F12B8E-55D0-F04A-BB46-FDAE8AD5E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C26E6-1DFA-174B-A7B1-61BB8FC7E8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59DB49-C0B2-3248-A2C2-2090B26DC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6B08E3-B605-F74A-9048-2E1112ED7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9F3A6-FC55-934F-A356-0360666D161C}" type="datetimeFigureOut">
              <a:rPr lang="en-US" smtClean="0"/>
              <a:t>7/19/21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4E3407-44B4-5642-A1DF-EE4E2C962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BAB0AD-906B-904F-8E57-E57C8218D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4DA0-9099-984F-846D-FDE1C6066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31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2E4A-F8F6-A340-88F5-996467950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77764A-D022-B44C-AAB8-A20756C83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9F3A6-FC55-934F-A356-0360666D161C}" type="datetimeFigureOut">
              <a:rPr lang="en-US" smtClean="0"/>
              <a:t>7/19/21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E7A271-8C45-8849-8F38-51CA7DC94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3467FB-4B2A-B543-8EAF-64F4F3E97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4DA0-9099-984F-846D-FDE1C6066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15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53A756-8728-6E4F-92F9-E1A98914A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9F3A6-FC55-934F-A356-0360666D161C}" type="datetimeFigureOut">
              <a:rPr lang="en-US" smtClean="0"/>
              <a:t>7/19/21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09B17C-2E89-B047-8065-B9D058702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B8F930-51FD-454D-B45F-B7F7E1AB7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4DA0-9099-984F-846D-FDE1C6066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63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A8CF5-750B-3942-918A-5A6F23185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7AC4F-FEB4-B943-A063-393692E2F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84AAF7-00A2-DC4C-85CA-F2DD62DC4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F87AF-7D9B-E54F-BF61-B1011371F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9F3A6-FC55-934F-A356-0360666D161C}" type="datetimeFigureOut">
              <a:rPr lang="en-US" smtClean="0"/>
              <a:t>7/19/21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07C15-3418-0A4F-B143-FCA02F2C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6EF8E-9B51-234E-A4C4-0996198C2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4DA0-9099-984F-846D-FDE1C6066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5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315E9-F8A0-7645-BA6A-67BA4F4B8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B26A6C-5314-EF4E-A49F-BCA34E8DC2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F6BC47-2154-B54E-B104-EB2CFD85C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99715-2E6E-9D45-B892-ACAFFB2A4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9F3A6-FC55-934F-A356-0360666D161C}" type="datetimeFigureOut">
              <a:rPr lang="en-US" smtClean="0"/>
              <a:t>7/19/21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39DF1-49F3-2349-ABD6-BC58EFCED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E897C-73F8-2E46-9F18-9BE3DEAB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4DA0-9099-984F-846D-FDE1C6066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80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2BFE24-FB53-B44C-9D64-FBE4F74F3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6FBE1-07DE-1E4B-9D97-F0185BDB2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7EB34-D69F-5040-92E8-F005A8533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9F3A6-FC55-934F-A356-0360666D161C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7B845-3C4C-8F4E-8637-2438A92601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58117-297E-3E4E-A84D-31100FD61C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74DA0-9099-984F-846D-FDE1C6066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0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9CEA5-C515-FE49-9253-A18C710DB6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FOLDER REDIRECTION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C11435-C160-434F-8A50-ECB0C69BB2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885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60B69-9CDB-B248-9E8C-E52FEC5FA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Hr</a:t>
            </a:r>
            <a:r>
              <a:rPr lang="en-US" dirty="0"/>
              <a:t>-</a:t>
            </a:r>
            <a:r>
              <a:rPr lang="en-US" dirty="0" err="1"/>
              <a:t>rightclick</a:t>
            </a:r>
            <a:r>
              <a:rPr lang="en-US" dirty="0"/>
              <a:t>-create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F885A2-15AF-0543-86C4-44C94D4E65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8370" y="1825625"/>
            <a:ext cx="8955260" cy="4351338"/>
          </a:xfrm>
        </p:spPr>
      </p:pic>
    </p:spTree>
    <p:extLst>
      <p:ext uri="{BB962C8B-B14F-4D97-AF65-F5344CB8AC3E}">
        <p14:creationId xmlns:p14="http://schemas.microsoft.com/office/powerpoint/2010/main" val="4226832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00FC2-70E7-9E43-A97D-3DE292B1F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Hr</a:t>
            </a:r>
            <a:r>
              <a:rPr lang="en-US" sz="2400" dirty="0"/>
              <a:t>-folder redirection policy-edit-</a:t>
            </a:r>
            <a:r>
              <a:rPr lang="en-US" sz="2400" dirty="0" err="1"/>
              <a:t>userconfig</a:t>
            </a:r>
            <a:r>
              <a:rPr lang="en-US" sz="2400" dirty="0"/>
              <a:t>-windows-folder redirection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B3D208-B3E2-5E4E-8E77-4A3822CD88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2586" y="1825625"/>
            <a:ext cx="5946828" cy="4351338"/>
          </a:xfrm>
        </p:spPr>
      </p:pic>
    </p:spTree>
    <p:extLst>
      <p:ext uri="{BB962C8B-B14F-4D97-AF65-F5344CB8AC3E}">
        <p14:creationId xmlns:p14="http://schemas.microsoft.com/office/powerpoint/2010/main" val="798929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3E4BE-0DFC-CD4B-9EFD-BADF2C125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96812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Folder redirection-documents-setting(change to basic)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give shared path(root path)-apply-ok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 err="1"/>
              <a:t>gpupdate</a:t>
            </a:r>
            <a:r>
              <a:rPr lang="en-US" sz="2800" dirty="0"/>
              <a:t> policy (server as well as client(login to client via </a:t>
            </a:r>
            <a:r>
              <a:rPr lang="en-US" sz="2800" dirty="0" err="1"/>
              <a:t>hr</a:t>
            </a:r>
            <a:r>
              <a:rPr lang="en-US" sz="2800" dirty="0"/>
              <a:t>))</a:t>
            </a:r>
            <a:br>
              <a:rPr lang="en-US" sz="2800" dirty="0"/>
            </a:br>
            <a:r>
              <a:rPr lang="en-US" sz="2800" dirty="0"/>
              <a:t>restart both machines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8C4853-67C4-0F4A-8ABD-BB8A025B48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1848" y="2261937"/>
            <a:ext cx="4677672" cy="3915026"/>
          </a:xfrm>
        </p:spPr>
      </p:pic>
    </p:spTree>
    <p:extLst>
      <p:ext uri="{BB962C8B-B14F-4D97-AF65-F5344CB8AC3E}">
        <p14:creationId xmlns:p14="http://schemas.microsoft.com/office/powerpoint/2010/main" val="3449789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862D5-FE8F-8242-9F31-38A104741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After all update and restart</a:t>
            </a:r>
            <a:br>
              <a:rPr lang="en-US" sz="3600" dirty="0"/>
            </a:br>
            <a:r>
              <a:rPr lang="en-US" sz="3600" dirty="0"/>
              <a:t>create a folder and/or file in </a:t>
            </a:r>
            <a:r>
              <a:rPr lang="en-US" sz="3600" dirty="0" err="1"/>
              <a:t>hr</a:t>
            </a:r>
            <a:r>
              <a:rPr lang="en-US" sz="3600" dirty="0"/>
              <a:t> profile (client)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83E5CF-D888-DB4B-B183-3494CB3CF1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3973" y="1825625"/>
            <a:ext cx="10084053" cy="4351338"/>
          </a:xfrm>
        </p:spPr>
      </p:pic>
    </p:spTree>
    <p:extLst>
      <p:ext uri="{BB962C8B-B14F-4D97-AF65-F5344CB8AC3E}">
        <p14:creationId xmlns:p14="http://schemas.microsoft.com/office/powerpoint/2010/main" val="892802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06121-C2B6-C845-81AA-09861713A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Check in DC-</a:t>
            </a:r>
            <a:r>
              <a:rPr lang="en-US" sz="2400" dirty="0" err="1"/>
              <a:t>thispc</a:t>
            </a:r>
            <a:r>
              <a:rPr lang="en-US" sz="2400" dirty="0"/>
              <a:t>-c-shared-(name of </a:t>
            </a:r>
            <a:r>
              <a:rPr lang="en-US" sz="2400" dirty="0" err="1"/>
              <a:t>hr</a:t>
            </a:r>
            <a:r>
              <a:rPr lang="en-US" sz="2400" dirty="0"/>
              <a:t> </a:t>
            </a:r>
            <a:r>
              <a:rPr lang="en-US" sz="2400"/>
              <a:t>profile)- (you cannot </a:t>
            </a:r>
            <a:r>
              <a:rPr lang="en-US" sz="2400" dirty="0"/>
              <a:t>access docs)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82F181-6646-044B-A06D-8091DF393A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99907"/>
            <a:ext cx="10515600" cy="3802774"/>
          </a:xfrm>
        </p:spPr>
      </p:pic>
    </p:spTree>
    <p:extLst>
      <p:ext uri="{BB962C8B-B14F-4D97-AF65-F5344CB8AC3E}">
        <p14:creationId xmlns:p14="http://schemas.microsoft.com/office/powerpoint/2010/main" val="409771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80</Words>
  <Application>Microsoft Macintosh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FOLDER REDIRECTION</vt:lpstr>
      <vt:lpstr>Hr-rightclick-create</vt:lpstr>
      <vt:lpstr>Hr-folder redirection policy-edit-userconfig-windows-folder redirection</vt:lpstr>
      <vt:lpstr>Folder redirection-documents-setting(change to basic)  give shared path(root path)-apply-ok  gpupdate policy (server as well as client(login to client via hr)) restart both machines </vt:lpstr>
      <vt:lpstr>After all update and restart create a folder and/or file in hr profile (client)</vt:lpstr>
      <vt:lpstr>Check in DC-thispc-c-shared-(name of hr profile)- (you cannot access docs)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FOLDER REDIRECTION</dc:title>
  <dc:creator>Mihir Wagle</dc:creator>
  <cp:lastModifiedBy>Mihir Wagle</cp:lastModifiedBy>
  <cp:revision>2</cp:revision>
  <dcterms:created xsi:type="dcterms:W3CDTF">2021-07-19T05:01:01Z</dcterms:created>
  <dcterms:modified xsi:type="dcterms:W3CDTF">2021-07-19T05:20:03Z</dcterms:modified>
</cp:coreProperties>
</file>