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7:24:4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24575,'0'13'0,"0"7"0,0 0 0,0 5 0,0-6 0,0 12 0,0-4 0,0 5 0,0 20 0,0 19 0,0 22-266,0-43 0,0 0 266,0 38 0,0-29 0,0 1-615,0-7 1,0 2 614,0 28 0,0-1 0,0-32 0,0 0-190,0 19 1,0-2 189,0 9 0,0 14 0,0-21 0,0-14 0,6-3 488,0-6-488,5-7 1236,-1-7-1236,0-7 416,-1-11-416,0 0 0,0-1 0,-4-3 0,-1 3 0,0-4 0,1-5 0,3 4 0,1-7 0,-1 3 0,-3 0 0,3-3 0,-4 2 0,5 1 0,0-3 0,-1 3 0,1-4 0,-1 4 0,1-3 0,4 3 0,2-4 0,4 0 0,5 0 0,2 0 0,6 0 0,5 5 0,3 1 0,5 5 0,1 1 0,-1-1 0,1 0 0,-1 1 0,-5 4 0,4 1 0,-5 0 0,7 5 0,-7-6 0,-2 6 0,-5-6 0,-6-1 0,4-5 0,-10 0 0,5 0 0,-11-1 0,4 0 0,-4 1 0,5-1 0,-4 0 0,3-4 0,-4 3 0,5-6 0,0 6 0,-4-3 0,3 4 0,-4-4 0,0 3 0,4-7 0,-8 7 0,8-7 0,-8 7 0,8-7 0,1 2 0,2 2 0,9-4 0,2 8 0,8-8 0,5 9 0,1-8 0,6 8 0,3-8 0,6 9 0,1-10 0,-1 10 0,9-10 0,-7 5 0,7-6 0,-1 6 0,-5-5 0,6 5 0,-9-1 0,-6-3 0,-3 8 0,-13-8 0,-1 3 0,-12-5 0,-2 0 0,1 4 0,-5-3 0,10 4 0,-9-1 0,9-3 0,2 4 0,1-1 0,4-3 0,-5 9 0,-7-9 0,5 8 0,-4-8 0,6 4 0,5 0 0,3-4 0,32 9 0,-12-3 0,22 0 0,-28 3 0,6-9 0,-13 9 0,6-8 0,-8 3 0,-5-5 0,3 0 0,-3 5 0,12-4 0,10 4 0,-5-5 0,19 0 0,-12 0 0,16 0 0,-1 0 0,-7 0 0,6 0 0,-15 0 0,0 0 0,-3 0 0,-13 0 0,12 0 0,-12 0 0,28 0 0,-16 0 0,19 0 0,-8 0 0,1 0 0,1 0 0,-10-5 0,-9-1 0,-7-11 0,-1 5 0,-5-5 0,-8 3 0,-7 3 0,-6-3 0,0 0 0,0-1 0,0-4 0,1-5 0,0-2 0,7-7 0,-5 2 0,12-10 0,-6 7 0,3-12 0,18-6 0,-27 10 0,26-8 0,-30 18 0,9 0 0,-6 0 0,-6 6 0,0 2 0,-6 10 0,1-4 0,-2 8 0,-2-3 0,-3-1 0,-3 4 0,0-3 0,0 5 0,0-6 0,0 0 0,0-5 0,-8 0 0,2 0 0,-8 4 0,5-3 0,-5 4 0,4 0 0,-8-4 0,8 3 0,-3 1 0,-1-4 0,-8-10 0,-19-48 0,5-5-410,9 18 0,2-1 410,-3-20 0,11 36 0,-1 0 0,-13-23 0,9 7 0,-6 4 0,11 20 0,0 3 0,-2 15 820,8-1-820,-3 13 0,0-14 0,-9-11 0,-12-7 0,4-5 0,-10-1 0,12 14 0,-6-7 0,2 13 0,6 2 0,-3 5 0,9 6 0,-15-1 0,9 6 0,-17-1 0,11-4 0,-18 2 0,-14-17 0,13 16 0,0-7 0,2 1 0,9 11 0,-14-8 0,-1 0 0,8 9 0,-3-3 0,-1 1 0,7 3 0,-38-5 0,40 10 0,-41-4 0,39 2 0,-6 3 0,1 1 0,9-5 0,-52 5 0,35 0 0,-14 0 0,-5 0 0,27 0 0,0 0 0,-21 0-305,5 0 0,-1 0 305,-13 0 0,16 0 0,0 0 0,-20 0 0,21 0 0,1 0 0,-17 0 0,6 0 0,-2 0 0,-24 0 0,42 0 0,0 0 0,-37 0 0,21-6 0,-22-1 0,14-1 0,2-3 0,2 3 0,20 1 0,-10-4 0,20 5 0,-13-7 0,13 7 610,-6-5-610,-27 10 0,19-4 0,-28 5 0,28-5 0,-9 3 0,-2-3 0,1 5 0,-5-6 0,12 5 0,-4-5 0,6 6 0,8 0 0,7 0 0,10 0 0,5 0 0,6 0 0,2 0 0,5 0 0,4 0 0,-2 0 0,7 0 0,-8 0 0,8 0 0,-8 0 0,8 0 0,-8 0 0,9 4 0,-9 1 0,8 4 0,-8 0 0,8 0 0,-3 0 0,0 0 0,3 0 0,-3 0 0,4-1 0,0 1 0,1 0 0,-1-1 0,4 1 0,-2 0 0,6-1 0,-3 1 0,4-1 0,3 0 0,-2-4 0,3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A919-2FD6-7947-8838-75A8653329D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41BBF-429C-9142-9574-291AF1E3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1BBF-429C-9142-9574-291AF1E395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4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B5AD-5403-0449-9EC3-21924370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E04AA-0183-2C44-BB3C-9E429AD64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AA7F-7834-6640-BBA7-9B3CBE20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F1EA-EA9C-9346-928B-DC0A863F7DF9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1B08-7755-7245-85E3-8B033F00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467A6-7308-2442-88C4-A73EF9A5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98A7-5605-C749-A897-0B4DE983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51DC-1328-EE4F-ABFC-F7A17B0A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3AD4E-E4D7-384C-86BE-460E0E37A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A26F-AD09-7C4D-BC8E-99A5CB92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F1EA-EA9C-9346-928B-DC0A863F7DF9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F0F9A-1383-F947-8B90-1DB5EA1A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BA1BA-AB16-854D-9A16-F911F161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98A7-5605-C749-A897-0B4DE983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2A4E1-DF7C-724B-B8E0-2AD11DFE0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F398-A196-6D42-BB5D-885377E39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73DD4-B0C8-7342-89FD-06495463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F1EA-EA9C-9346-928B-DC0A863F7DF9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65CE-090E-B84B-9695-4A6CE0E9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3A2B-F150-9D49-8B05-3F48FAC9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98A7-5605-C749-A897-0B4DE983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1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3908-CA1A-1743-9DAC-874848CB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44C1-95CE-194C-9F68-3A4AE9F6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166B-75F3-9342-B02D-130D62DD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F1EA-EA9C-9346-928B-DC0A863F7DF9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DE1C3-2534-FD41-8EC2-0D2AC4EA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EEAD8-4692-3F4D-B0C6-6D1AE701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98A7-5605-C749-A897-0B4DE983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3296-6E39-8347-A74B-1BB31159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76280-F60C-0C47-9971-8B47B1F5E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67B54-CCEF-B740-8F36-9261097B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F1EA-EA9C-9346-928B-DC0A863F7DF9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F582-CAE4-3046-82ED-414E68C6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BEDE-262D-2840-AAA8-63C3796C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98A7-5605-C749-A897-0B4DE983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1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C8B7-B534-3140-A70F-D5097F6F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BF05-7E46-8940-B7E8-5FD0684E4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9B146-0F49-C247-BD7A-573240B6F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C917D-E698-1548-8DBE-632BDDEB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F1EA-EA9C-9346-928B-DC0A863F7DF9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11575-692D-E247-96FD-1C4BAD99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20348-5542-AC43-892D-3EBDDD1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98A7-5605-C749-A897-0B4DE983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71AD-C63F-724C-9E85-33F87794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AA18A-9B9E-1C4F-A502-57840138F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1111B-CAB6-A34F-80BD-563953761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BC25D-96BE-1247-A73C-6516F39C1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0AD3F-ED41-4E43-B3F5-F20454409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7B1EC-79B3-CB44-96C4-67F3AEFA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F1EA-EA9C-9346-928B-DC0A863F7DF9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A3D08-66E1-2340-B72E-D7ACF236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E3922-B098-464C-AB13-133A8A6F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98A7-5605-C749-A897-0B4DE983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2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11B3-D07B-F04C-9453-FE225C87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04AC7-B18F-1244-B743-A956ABE2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F1EA-EA9C-9346-928B-DC0A863F7DF9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5F42D-AF48-9346-A509-D2A9B9AD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C2EA3-D8A3-5F44-9D2F-C41AB279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98A7-5605-C749-A897-0B4DE983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6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3D790-77B3-6D4A-8903-4A91B80C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F1EA-EA9C-9346-928B-DC0A863F7DF9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099F5-7EF2-CC4A-9CAD-137D9A10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91D93-FB79-C249-8A18-0C708EC0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98A7-5605-C749-A897-0B4DE983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5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D6C1-5FAD-9B40-8FF4-A6D0CBBE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6C5E-D97F-C743-8185-17D1595E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AEA20-9C66-E446-ADD8-5335395FE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CD851-CBAE-3B4E-A3BC-910E74EA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F1EA-EA9C-9346-928B-DC0A863F7DF9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8B4C8-12AC-EE4E-82FC-3E7C93E6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ADA9-A33F-E745-9B63-87D8E95E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98A7-5605-C749-A897-0B4DE983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1ADA-8097-8E4F-8013-545F9B47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C8361-DC73-B747-B020-400EFD458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673F4-87CB-D347-9C7E-EDA418FC8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FD812-6F19-D846-A873-EFDA0F20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F1EA-EA9C-9346-928B-DC0A863F7DF9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32142-D410-C24D-93B9-3E115ED7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43622-4261-004C-AF61-0EE4A08C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98A7-5605-C749-A897-0B4DE983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6BB85-D56B-6C4C-B129-5977ED45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EA322-0125-8A4E-8ACB-ADD2888A5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C3FE5-0BDE-5C4D-8316-2A98AD260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F1EA-EA9C-9346-928B-DC0A863F7DF9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E47FA-45A2-2447-998B-3C2F843C5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DE208-F803-F148-A6DA-6E878982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98A7-5605-C749-A897-0B4DE983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5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F84F-671D-E646-AF84-7E10313C7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Folder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0F03D-A97F-C248-816C-1B44D04DB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2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2B02-46D8-5542-9AE7-87DD3DFE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99E68-130D-2240-AC17-907878D16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754" y="1825625"/>
            <a:ext cx="6608492" cy="4351338"/>
          </a:xfrm>
        </p:spPr>
      </p:pic>
    </p:spTree>
    <p:extLst>
      <p:ext uri="{BB962C8B-B14F-4D97-AF65-F5344CB8AC3E}">
        <p14:creationId xmlns:p14="http://schemas.microsoft.com/office/powerpoint/2010/main" val="114769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2C50-E267-C74F-92CF-E2CD5F87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 user-profile give path.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0C65A-CEA0-DD4D-8E74-2C6E398A8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0685" y="1825625"/>
            <a:ext cx="3770629" cy="4351338"/>
          </a:xfrm>
        </p:spPr>
      </p:pic>
    </p:spTree>
    <p:extLst>
      <p:ext uri="{BB962C8B-B14F-4D97-AF65-F5344CB8AC3E}">
        <p14:creationId xmlns:p14="http://schemas.microsoft.com/office/powerpoint/2010/main" val="191953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388F-B0F9-FD4D-A250-F8D49F5A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Client machine using </a:t>
            </a:r>
            <a:r>
              <a:rPr lang="en-US" dirty="0" err="1"/>
              <a:t>hr</a:t>
            </a:r>
            <a:r>
              <a:rPr lang="en-US" dirty="0"/>
              <a:t> profile(same one as shared)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30D17-8B6F-8842-9E9A-2A9519D5F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986" y="1825625"/>
            <a:ext cx="6688028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85BC54-81F8-6040-B103-2243F81DF5F3}"/>
                  </a:ext>
                </a:extLst>
              </p14:cNvPr>
              <p14:cNvContentPartPr/>
              <p14:nvPr/>
            </p14:nvContentPartPr>
            <p14:xfrm>
              <a:off x="3961554" y="4850034"/>
              <a:ext cx="2068560" cy="91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85BC54-81F8-6040-B103-2243F81DF5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2554" y="4841034"/>
                <a:ext cx="2086200" cy="9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66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Macintosh PowerPoint</Application>
  <PresentationFormat>Widescreen</PresentationFormat>
  <Paragraphs>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Home Folder</vt:lpstr>
      <vt:lpstr>PowerPoint Presentation</vt:lpstr>
      <vt:lpstr>AD user-profile give path.</vt:lpstr>
      <vt:lpstr>Login to Client machine using hr profile(same one as shared)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Folder</dc:title>
  <dc:creator>Mihir Wagle</dc:creator>
  <cp:lastModifiedBy>Mihir Wagle</cp:lastModifiedBy>
  <cp:revision>2</cp:revision>
  <dcterms:created xsi:type="dcterms:W3CDTF">2021-07-19T07:06:49Z</dcterms:created>
  <dcterms:modified xsi:type="dcterms:W3CDTF">2021-07-19T07:24:50Z</dcterms:modified>
</cp:coreProperties>
</file>