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E125-CED0-C342-BD5B-51219AF0B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AF1C5-5921-C942-8A23-07358B42B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8AF90-63CA-B747-8180-267E3D2F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256D-9C92-E545-B9AD-6A19292B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5C41-0234-984A-A1A4-F832DA5B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C9B3-8FA0-1F4C-9C6E-D4FF36F8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45806-0A54-544A-A674-D717D1AAA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9C4B7-49E9-5F4C-80F1-0AF71779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0695-9F01-4147-A37F-709772B8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74DA-EEBE-4C46-8E57-6279C9D4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4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CBF4A-791C-4F43-B8F6-6A240DCE9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4AE00-A819-D848-89D7-A7FC00C0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F39A-DEA0-074B-83E0-EC4671ED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65BB-E66D-5541-836E-DF9B08DE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209F-B0D1-7C4A-86AC-74E8510E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C16B-B5AD-4E47-9DB4-6D3C4BD2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DC9F-C864-194A-BA01-5041B30D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6B90-811C-004C-997A-6DB8F919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6AEC-63E6-3A4E-839E-BAFF6E94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7888-DB99-FA45-970E-4FC2A98B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FCDC-8AC4-9D4E-802D-C2E23739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2A035-5E82-3340-BB21-CABDB83E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256B-FB4D-5849-BC2C-2AFA0AE9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B439-82D4-C048-BC4E-6EC4E0E1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3D13-B8EB-2842-B6C1-58486D05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E875-175F-DF42-99BE-AD5FF5E7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9C52-16BB-1749-BE12-66AD360B5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EAA28-7B42-F84F-B288-36154DF80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8A9C0-043A-A247-B5FE-B141F062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1CA6-1823-054A-9560-EA0C6336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016C4-FB8E-AB47-BCD1-574D9E23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27A4-C4CA-EB4E-94B9-4932A180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7F9BF-8A82-9745-BE5E-7F8C854C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A5662-6E1D-0A4B-950F-29B79EE0B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BB01E-533E-FA4A-8E4C-F6724A7F3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B6324-7EFE-0145-88C0-A2777DD15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EBDF0-9B60-1846-9F89-D87CC376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DE13F-A3FC-E54F-BC8F-2D225D73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97C3D-F66F-6A42-BD93-9C49D743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9C92-0031-EF45-A3C2-72C8EBB2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8F5A-8876-8741-B393-4DE3D588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9E6B1-135C-9645-80BB-E6589485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EAE3A-4FE5-FF43-9093-1F2D443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3F755-E6BD-A54E-931C-F31F8CA2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0C4B8-FBFC-E94C-B70E-A74F6A9E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A592C-7B64-004D-BAEF-86EB7376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4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A6F4-F3B1-8947-AC2D-C7CCE629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C1BE-3C6D-A84B-92EA-36A57CBA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2AA1-5704-3D40-9861-CE87B37A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6A90C-7A7B-B043-B838-FCA51A0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47566-8125-8D43-9B25-2FE6E601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DFEB9-D341-9040-97DE-48296D3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D27F-5736-704C-B88C-8079AF57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302F5-E546-A04B-8897-04D230144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AD00C-8450-2047-BC54-FE256C3C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C6CCF-1BA8-7D44-B91D-91A84E5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54028-1457-4046-A10F-F09F8509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7853D-AA5D-BF41-8FD9-2DA84342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8E3BC-EB52-1C46-A3F3-A15A9D19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7306-F455-244F-A5FD-C861C34B8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1428-3C74-8C4A-861D-75FE0C488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02481-7216-A64D-A75F-2E14E1A6AB84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A33F-39EA-F94C-BC3B-2C337730C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44CB6-6EEC-704F-B62B-B1712D759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2102-5CD5-DF4A-8D25-6A51F788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7EBE-C815-2A46-A497-632F1829D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a Roaming Profile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7FC73-8207-2B42-8C92-26A30215E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9096-5458-094F-BF33-C768E494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to-DC </a:t>
            </a:r>
            <a:br>
              <a:rPr lang="en-US" dirty="0"/>
            </a:br>
            <a:r>
              <a:rPr lang="en-US" dirty="0"/>
              <a:t>create folder in c and share with everyone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8524B-7A76-1D44-BC34-E883A015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404" y="1825625"/>
            <a:ext cx="7951191" cy="4351338"/>
          </a:xfrm>
        </p:spPr>
      </p:pic>
    </p:spTree>
    <p:extLst>
      <p:ext uri="{BB962C8B-B14F-4D97-AF65-F5344CB8AC3E}">
        <p14:creationId xmlns:p14="http://schemas.microsoft.com/office/powerpoint/2010/main" val="123202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27E9-A7A8-EF4F-9415-A79B1851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99ABF-DF80-A841-A2AC-B6DE40C75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200" y="2528094"/>
            <a:ext cx="6197600" cy="2946400"/>
          </a:xfrm>
        </p:spPr>
      </p:pic>
    </p:spTree>
    <p:extLst>
      <p:ext uri="{BB962C8B-B14F-4D97-AF65-F5344CB8AC3E}">
        <p14:creationId xmlns:p14="http://schemas.microsoft.com/office/powerpoint/2010/main" val="201991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B99-8D56-5B4D-B5C7-5732F83A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any user: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AC36A-0622-744A-A1BC-5B38E4989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2013744"/>
            <a:ext cx="7086600" cy="3975100"/>
          </a:xfrm>
        </p:spPr>
      </p:pic>
    </p:spTree>
    <p:extLst>
      <p:ext uri="{BB962C8B-B14F-4D97-AF65-F5344CB8AC3E}">
        <p14:creationId xmlns:p14="http://schemas.microsoft.com/office/powerpoint/2010/main" val="379620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7B9C-21BE-A340-BDB6-B899486B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537B4-054E-3E40-8F80-6FA2BCF2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020094"/>
            <a:ext cx="6667500" cy="3962400"/>
          </a:xfrm>
        </p:spPr>
      </p:pic>
    </p:spTree>
    <p:extLst>
      <p:ext uri="{BB962C8B-B14F-4D97-AF65-F5344CB8AC3E}">
        <p14:creationId xmlns:p14="http://schemas.microsoft.com/office/powerpoint/2010/main" val="115131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DEE3-C89D-624B-A4A9-3851EECF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0235-BC10-2946-B992-06E7B26E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screen shots in exam:</a:t>
            </a:r>
          </a:p>
          <a:p>
            <a:r>
              <a:rPr lang="en-US" dirty="0"/>
              <a:t>Slide 5 and shared folder properties path 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Verify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241E4-624B-3C49-AC44-EF8B00BB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4649602"/>
            <a:ext cx="118237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9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Configuring a Roaming Profile</vt:lpstr>
      <vt:lpstr>Login to-DC  create folder in c and share with everyone </vt:lpstr>
      <vt:lpstr>PowerPoint Presentation</vt:lpstr>
      <vt:lpstr>Open any user:</vt:lpstr>
      <vt:lpstr>DONE!!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a Roaming Profile</dc:title>
  <dc:creator>Mihir Wagle</dc:creator>
  <cp:lastModifiedBy>Mihir Wagle</cp:lastModifiedBy>
  <cp:revision>1</cp:revision>
  <dcterms:created xsi:type="dcterms:W3CDTF">2021-07-19T06:51:24Z</dcterms:created>
  <dcterms:modified xsi:type="dcterms:W3CDTF">2021-07-19T06:57:39Z</dcterms:modified>
</cp:coreProperties>
</file>