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9:32:1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5944 1 24575,'-26'0'0,"4"0"0,-37 0 0,19 5 0,-35 1 0,-4 7 0,-5 1-487,27-7 1,-1 0 486,7 0 0,2 0 0,-41 7 0,39-7 0,-1 0 0,-5 0 0,-1 0 0,1 1 0,0-1 0,-9 1 0,3-1 0,-18 6 0,18-5 0,2-1 0,-5 6 0,7-6 0,-4 0 0,9 0 0,2 0 0,0 1 0,-2-1 0,-15 1 0,0-1 0,13 1 0,3-1 0,-40 6 0,26-5 0,1 0 0,-6 4 0,10-4 0,0-1 0,-20 6 0,-14 1 0,37-6 0,0-1 0,4 0 0,-2 1 0,-14-1 0,2 1 0,-27 6 0,19-3 0,-2 2 0,22-1 0,2 0 0,-8 0 0,-3 0 0,-13 0 0,1 0-677,22-2 1,0 1 676,-25-2 0,-3 0 0,5 3 0,4 0 0,21-5 0,-1 0 0,-35 1 0,-1 1 0,34 2 0,-1 0 0,-30-2 0,-3 0-802,14 3 1,1 0 801,-3-4 0,2 0 0,12 0 0,2-1 0,-5 0 0,0 2 0,-1 2 0,3 1-307,15-4 0,0 0 307,-18 4 0,1-1 0,-12 2 794,-2 0-794,13-5 1247,23 2-1247,14-9 1741,13 4-1741,5-5 190,6 0 0,3 0 0,1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9:32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24575,'5'3'0,"-2"2"0,-3 8 0,0-4 0,-4 9 0,3-8 0,-3 7 0,4-7 0,0 8 0,0-9 0,0 5 0,0-6 0,0 1 0,0 4 0,0-4 0,0 9 0,0-4 0,0 5 0,0 0 0,-5 5 0,0-4 0,-5 5 0,5-1 0,-3-9 0,3 8 0,0-13 0,-3 3 0,7-4 0,-3-1 0,0 1 0,4-1 0,-8 0 0,7 1 0,-6-1 0,6 0 0,-6-3 0,2-1 0,-3-4 0,0 0 0,4-4 0,0 0 0,4-4 0,0 0 0,0 0 0,0 0 0,0-1 0,0 1 0,4 4 0,0 0 0,4 4 0,1 0 0,0 0 0,-1 0 0,1 0 0,-1 0 0,1 0 0,-1 0 0,1 0 0,-1 0 0,1 0 0,-1 0 0,1 0 0,-1 0 0,1 0 0,-1 0 0,1 0 0,-1 0 0,0 0 0,0 4 0,1-3 0,-1 2 0,0-3 0,-4 4 0,4-3 0,-4 7 0,5-8 0,-1 8 0,0-7 0,0 2 0,1 1 0,-1-3 0,0 6 0,1-6 0,-1 7 0,1-7 0,-5 6 0,4-6 0,-4 6 0,1-2 0,3 0 0,-4 2 0,5-6 0,-4 7 0,2-7 0,-2 6 0,0-2 0,2 0 0,-6 2 0,7-6 0,-7 7 0,6-3 0,-2-1 0,0 4 0,2-7 0,-6 7 0,6-8 0,-6 8 0,6-7 0,-6 3 0,3-4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9:38:4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24575,'0'-8'0,"0"7"0,0 10 0,0 6 0,0 7 0,0-8 0,0 4 0,0-4 0,0 5 0,0 5 0,5 2 0,1 11 0,5 2 0,6 13 0,-5-5 0,10 5 0,-9-8 0,8 1 0,-9-11 0,3 2 0,-5-21 0,-1 8 0,0-13 0,0 3 0,-1-4 0,-3-1 0,2 0 0,-6 1 0,3-1 0,-4 1 0,4-1 0,-3 1 0,2-1 0,2 5 0,0 7 0,1 0 0,2 4 0,-2 1 0,3-5 0,1 4 0,0 0 0,0-3 0,-5 3 0,4 0 0,-4-4 0,6 10 0,-1-5 0,0 6 0,5 0 0,-4 0 0,9 6 0,-7 2 0,8 6 0,-4 0 0,6 0 0,-1 0 0,2 7 0,-2-5 0,2 5 0,-2-7 0,1 0 0,-1 0 0,1 6 0,0-4 0,0 4 0,-1-6 0,2 7 0,-2-5 0,2 5 0,-7-7 0,4 0 0,-3 0 0,-1 0 0,4-7 0,-9 6 0,7-12 0,-1 12 0,-2-12 0,5 11 0,-4-4 0,1 13 0,3-6 0,-3 6 0,5 0 0,0-5 0,1 12 0,-2-13 0,2 6 0,-1 0 0,0-5 0,0 5 0,-1-7 0,0-6 0,0 4 0,0-4 0,1 6 0,-2-6 0,2 4 0,-2-4 0,2 6 0,-1 0 0,1 0 0,-2-6 0,2 4 0,-2-10 0,-4 10 0,2-16 0,-3 9 0,-1-10 0,5 5 0,-9-5 0,3-2 0,-4-5 0,-1-1 0,1 1 0,-1 0 0,0-5 0,0 4 0,0-4 0,1 5 0,-1 0 0,1 0 0,4 5 0,-3-4 0,4 10 0,-1-5 0,-3 1 0,4 3 0,-2-8 0,-2-2 0,2-1 0,-4-9 0,0 4 0,-4-4 0,2-1 0,-2 1 0,3-1 0,1 5 0,0 2 0,1 9 0,5 2 0,-4 5 0,9 0 0,-4-1 0,5 8 0,0-6 0,0 5 0,1 1 0,-1-6 0,-5 0 0,4-2 0,-10-10 0,10 9 0,-10-8 0,5 8 0,-1-9 0,-3 5 0,2-6 0,-3-1 0,-1 1 0,1 0 0,-1 0 0,0-5 0,0-1 0,-1-4 0,1-1 0,-4 1 0,2-1 0,-6 1 0,7-1 0,-8 0 0,8-3 0,-4-2 0,4-3 0,-4 4 0,4-3 0,-4 2 0,1 1 0,2-3 0,-6 7 0,6-8 0,-3 8 0,1-3 0,2-1 0,-2 4 0,4-7 0,-1 6 0,0-2 0,1-1 0,-1 4 0,1-7 0,-1 6 0,0-6 0,-3 7 0,2-7 0,-2 6 0,3-6 0,-3 6 0,2-6 0,-2 3 0,0 0 0,2-3 0,-2 6 0,3-6 0,-3 7 0,3-7 0,-4 6 0,5-6 0,-1 6 0,0-6 0,0 6 0,0-6 0,0 3 0,-3 0 0,2-3 0,-2 2 0,-1 1 0,4-3 0,-4 3 0,4-4 0,-3 4 0,2-3 0,-2 2 0,3 1 0,0-3 0,-3 6 0,2-6 0,-3 2 0,1 1 0,2-3 0,-2 2 0,3-3 0,0 0 0,0 0 0,-4 4 0,3-3 0,-2 2 0,3-3 0,-4 4 0,4-3 0,-4 3 0,4-4 0,-4 3 0,4-2 0,-4 3 0,0 0 0,3-3 0,-6 6 0,3-6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9:38:4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1 755 24575,'0'-13'0,"0"-6"0,0-13 0,0-1 0,0-10 0,0 10 0,0-4 0,0 6 0,0 0 0,0 0 0,0 6 0,4 0 0,1 11 0,0 1 0,-1 4 0,-4 1 0,0 0 0,0-1 0,0-3 0,0 3 0,4-8 0,-3 3 0,3 0 0,0-4 0,-3 8 0,4-3 0,-5 5 0,3 3 0,-2-2 0,3 3 0,0-5 0,-3-3 0,7-3 0,-7-3 0,7-1 0,-7-6 0,8 5 0,-4-4 0,0 10 0,-1-4 0,0 8 0,-3-3 0,3 5 0,-1 3 0,2 6 0,3 3 0,0 5 0,1-1 0,0 5 0,0-3 0,-1 3 0,1 0 0,0-3 0,0 8 0,0-9 0,0 4 0,0 0 0,-4-3 0,3 3 0,-4-4 0,5-1 0,-1 1 0,1-1 0,-1 1 0,5 0 0,2 0 0,15 1 0,-3 4 0,17-1 0,-6 2 0,7-4 0,-6 0 0,4 5 0,-10-4 0,10 4 0,-10-1 0,10-3 0,-15 3 0,7-4 0,-14-2 0,3 1 0,-5-1 0,-5 0 0,-1 0 0,-4-4 0,-1 3 0,1-7 0,-5 6 0,0-6 0,-4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C7AFA-067F-BC40-804A-E91AEABB1B4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55CA-A01D-BC46-9D0E-46C0178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155CA-A01D-BC46-9D0E-46C0178FB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81ED-05D4-B543-94A5-D70DA897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CCD8-8FD1-4E49-A0AF-679F9CB8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AB89-1449-2844-921E-5EAA29DF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DBFC-D9E4-EE46-B853-0B243AAC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D627-482E-E94B-B9B0-670954C3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754B-45FD-CB45-A0F4-ACA8585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9E285-68C9-5845-B044-EE21B275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C27B-32C7-8B4D-BCC1-1980E3D2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4D99-E9F7-5249-9ECD-33C36EE8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1DDD-7723-FD4D-8C0D-40D08E9B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F87B-7847-0F40-8181-588412AE9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A060-2DC5-5F43-AB5A-9065F95D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A1F4-A758-7947-824B-1DF9D126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3CF-7110-5942-81EB-81DB97E1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4E3C-5619-114B-AF10-716503BE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BEF2-F4CD-3A4D-8CC5-B83C11EA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74FA-4875-2646-869B-2510BC78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1197-D28A-FE42-A0C2-2AC6D579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3E78-A7A3-0845-A835-E573E821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E0DD-2F4D-7945-AC7A-25639E78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6950-F73D-864A-BB48-2299A279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D9B96-D7EC-7849-8041-3EC9B127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E12B-BB1E-6A47-80C0-B28C2519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C805-5B84-7F41-8165-D3B74FE5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98F5-8497-C948-95F1-EB2FEBD5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F51-92C1-7A4F-9ABB-12CE20F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B59D-DBD6-7649-865C-10A93C58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E3614-7EAA-C746-B994-BBF211F8B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81549-71C4-0B4F-B30F-0478EBA8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3383A-6C74-4242-9313-99CFB004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A2FE-125A-5C4C-8218-65FF0232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1987-C983-294F-8E12-02E1EE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2A9C-3DE6-F448-9457-1463B3A1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10E8-311E-9F46-94B4-DA04D37C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6A0B3-64EC-2347-9879-7B1CFB974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E38D-E83D-3640-A254-54ED9F1B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6D1E6-0F9D-DF4E-8D0D-08CACE4D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3FDB6-C203-7F4B-8839-227D1029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73722-F8C3-7946-A39F-61A6F7A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289-8091-E047-BEE6-A3720CD5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DE8AA-D1B7-6247-A0DA-336B6B5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E5FDE-44E6-4B46-933C-A28048F7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6BD59-AA60-3F4B-BF85-F3DFCF95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AFBC-EC4B-A742-885F-C9D31625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6E2A6-D1FB-1841-A1F6-517C0934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AE2F6-15D1-D841-8720-4D600C0C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928-681C-164F-81C7-3F96E810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4CB-E1A1-1E4A-8BAA-1D429232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EADB-D4A4-674F-A83C-59C51236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3371-8DCB-3246-8558-D6E0554A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EED4-28C8-2B4B-A37A-2E9E2369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452-20C8-3E44-8091-D3610E39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A8E5-5851-DE47-939E-A09D5691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B0D08-D930-8F42-98F6-D982044D4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86D56-2131-5345-8647-20EF77F4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9C13-2EC5-0743-953B-F49896C8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67F2-9E3C-A741-830B-1AC6A4D4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BB27-BDA2-E24B-B63B-44CA6D9A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138C6-2D92-A644-8CF7-6EA324E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ABB12-0073-A14D-917B-F1682A453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E98C-1210-9B4F-8C22-F37828CD7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F7A1-0D35-F149-AA67-DE26BD757B4A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9B6B-BBC0-5840-B1E3-6EA70D785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555A-A9B9-5E47-A6C9-E1EE3FB7D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F312-0027-C749-BB3B-E6D03A3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67DF-934F-E344-92D3-69FD0374C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95BC-E987-4246-A963-6D0BFE660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 only domain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3A1F-2F12-A645-B165-6A6F9B3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530"/>
          </a:xfrm>
        </p:spPr>
        <p:txBody>
          <a:bodyPr/>
          <a:lstStyle/>
          <a:p>
            <a:pPr algn="ctr"/>
            <a:r>
              <a:rPr lang="en-US" dirty="0"/>
              <a:t>PASSWORD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BE80-2E20-5946-ACD7-5CF8724C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FBB2-7521-CB49-B0E3-13620F33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DC MACHINE. Nav to active </a:t>
            </a:r>
            <a:r>
              <a:rPr lang="en-US" dirty="0" err="1"/>
              <a:t>dir</a:t>
            </a:r>
            <a:r>
              <a:rPr lang="en-US" dirty="0"/>
              <a:t>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EC913-8262-5C48-8C1F-62B9B84EE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167" y="1825625"/>
            <a:ext cx="9743665" cy="4351338"/>
          </a:xfrm>
        </p:spPr>
      </p:pic>
    </p:spTree>
    <p:extLst>
      <p:ext uri="{BB962C8B-B14F-4D97-AF65-F5344CB8AC3E}">
        <p14:creationId xmlns:p14="http://schemas.microsoft.com/office/powerpoint/2010/main" val="98420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C899-A489-464D-9EF9-C8044729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RODC Properties. - ADD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61DA4-A6B5-5342-A007-B8EB29A9D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008" y="1825625"/>
            <a:ext cx="5151984" cy="4351338"/>
          </a:xfrm>
        </p:spPr>
      </p:pic>
    </p:spTree>
    <p:extLst>
      <p:ext uri="{BB962C8B-B14F-4D97-AF65-F5344CB8AC3E}">
        <p14:creationId xmlns:p14="http://schemas.microsoft.com/office/powerpoint/2010/main" val="350227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BADD-21DC-BB43-BE85-94FC8E6A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to replicate and deny to not replicate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B53CF-BF04-5A4C-93F8-9D2E783D8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2286794"/>
            <a:ext cx="6019800" cy="3429000"/>
          </a:xfrm>
        </p:spPr>
      </p:pic>
    </p:spTree>
    <p:extLst>
      <p:ext uri="{BB962C8B-B14F-4D97-AF65-F5344CB8AC3E}">
        <p14:creationId xmlns:p14="http://schemas.microsoft.com/office/powerpoint/2010/main" val="320087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895F-D670-2041-BCFC-1E7334E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username and 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30E25-F5EE-714E-9B99-C494CC29A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0" y="1937544"/>
            <a:ext cx="6756400" cy="4127500"/>
          </a:xfrm>
        </p:spPr>
      </p:pic>
    </p:spTree>
    <p:extLst>
      <p:ext uri="{BB962C8B-B14F-4D97-AF65-F5344CB8AC3E}">
        <p14:creationId xmlns:p14="http://schemas.microsoft.com/office/powerpoint/2010/main" val="405752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675-510E-AA42-86A1-D8E55D6F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AA4A9-4F15-C746-A44B-A52C031A6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070" y="1825625"/>
            <a:ext cx="4943860" cy="4351338"/>
          </a:xfrm>
        </p:spPr>
      </p:pic>
    </p:spTree>
    <p:extLst>
      <p:ext uri="{BB962C8B-B14F-4D97-AF65-F5344CB8AC3E}">
        <p14:creationId xmlns:p14="http://schemas.microsoft.com/office/powerpoint/2010/main" val="35059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5ACB-B6E7-7941-BBA9-CB37CB1B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Create a server 2012 …set firewall of, </a:t>
            </a:r>
            <a:r>
              <a:rPr lang="en-US" sz="1400" dirty="0" err="1"/>
              <a:t>dns</a:t>
            </a:r>
            <a:r>
              <a:rPr lang="en-US" sz="1400" dirty="0"/>
              <a:t> ,</a:t>
            </a:r>
            <a:r>
              <a:rPr lang="en-US" sz="1400" dirty="0" err="1"/>
              <a:t>ip</a:t>
            </a:r>
            <a:r>
              <a:rPr lang="en-US" sz="1400" dirty="0"/>
              <a:t> make sure it pings with DC.</a:t>
            </a:r>
            <a:br>
              <a:rPr lang="en-US" sz="1400" dirty="0"/>
            </a:br>
            <a:r>
              <a:rPr lang="en-US" sz="1400" dirty="0"/>
              <a:t>Then add AD DS roles and features. Then configure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(Next next next </a:t>
            </a:r>
            <a:r>
              <a:rPr lang="en-US" sz="1400" dirty="0" err="1"/>
              <a:t>upto</a:t>
            </a:r>
            <a:r>
              <a:rPr lang="en-US" sz="1400" dirty="0"/>
              <a:t> next slide)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9F544-ABC4-AD4E-8C72-F5BAF0AC4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79" y="1825625"/>
            <a:ext cx="6925042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19FD18C-CB08-5446-8DB4-70F54B378331}"/>
              </a:ext>
            </a:extLst>
          </p:cNvPr>
          <p:cNvGrpSpPr/>
          <p:nvPr/>
        </p:nvGrpSpPr>
        <p:grpSpPr>
          <a:xfrm>
            <a:off x="2279230" y="4487858"/>
            <a:ext cx="2147760" cy="371880"/>
            <a:chOff x="2279230" y="4487858"/>
            <a:chExt cx="214776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F0B79C-3F96-5D4D-A910-0410CC69E186}"/>
                    </a:ext>
                  </a:extLst>
                </p14:cNvPr>
                <p14:cNvContentPartPr/>
                <p14:nvPr/>
              </p14:nvContentPartPr>
              <p14:xfrm>
                <a:off x="2286790" y="4487858"/>
                <a:ext cx="2140200" cy="290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F0B79C-3F96-5D4D-A910-0410CC69E1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7790" y="4479218"/>
                  <a:ext cx="2157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22B8B4-9046-E144-8B13-23354871CA8B}"/>
                    </a:ext>
                  </a:extLst>
                </p14:cNvPr>
                <p14:cNvContentPartPr/>
                <p14:nvPr/>
              </p14:nvContentPartPr>
              <p14:xfrm>
                <a:off x="2279230" y="4654538"/>
                <a:ext cx="154440" cy="205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22B8B4-9046-E144-8B13-23354871CA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0230" y="4645538"/>
                  <a:ext cx="172080" cy="22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76CC87-9261-FB4C-993F-46DDA43880B1}"/>
              </a:ext>
            </a:extLst>
          </p:cNvPr>
          <p:cNvSpPr txBox="1"/>
          <p:nvPr/>
        </p:nvSpPr>
        <p:spPr>
          <a:xfrm>
            <a:off x="364355" y="4433972"/>
            <a:ext cx="191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Make sure this is Automate(or whatever org you have)</a:t>
            </a:r>
          </a:p>
        </p:txBody>
      </p:sp>
    </p:spTree>
    <p:extLst>
      <p:ext uri="{BB962C8B-B14F-4D97-AF65-F5344CB8AC3E}">
        <p14:creationId xmlns:p14="http://schemas.microsoft.com/office/powerpoint/2010/main" val="24761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7D5F-6B13-834C-BD66-840A7452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6" y="365126"/>
            <a:ext cx="10760034" cy="1309296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Read only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7ED63-4A15-9543-895F-323B6AD2B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44" y="1825625"/>
            <a:ext cx="57531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9C9AD-A585-2F46-B562-E2F5D760894E}"/>
              </a:ext>
            </a:extLst>
          </p:cNvPr>
          <p:cNvSpPr txBox="1"/>
          <p:nvPr/>
        </p:nvSpPr>
        <p:spPr>
          <a:xfrm>
            <a:off x="676894" y="1019774"/>
            <a:ext cx="380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Next next install no changes</a:t>
            </a:r>
          </a:p>
        </p:txBody>
      </p:sp>
    </p:spTree>
    <p:extLst>
      <p:ext uri="{BB962C8B-B14F-4D97-AF65-F5344CB8AC3E}">
        <p14:creationId xmlns:p14="http://schemas.microsoft.com/office/powerpoint/2010/main" val="362484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A102-59DB-EF42-BDD5-BA081EAE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good Restart..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CB07E-C8B4-A540-9B02-68AF87FF3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736" y="1825625"/>
            <a:ext cx="7428527" cy="4351338"/>
          </a:xfrm>
        </p:spPr>
      </p:pic>
    </p:spTree>
    <p:extLst>
      <p:ext uri="{BB962C8B-B14F-4D97-AF65-F5344CB8AC3E}">
        <p14:creationId xmlns:p14="http://schemas.microsoft.com/office/powerpoint/2010/main" val="145780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FBBC-E592-534D-B795-1EFD0A8A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DOMAIN FIREWALL OFF.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E09B6-A4E7-C544-9CF8-3FE698A1C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219" y="1825625"/>
            <a:ext cx="5783562" cy="4351338"/>
          </a:xfrm>
        </p:spPr>
      </p:pic>
    </p:spTree>
    <p:extLst>
      <p:ext uri="{BB962C8B-B14F-4D97-AF65-F5344CB8AC3E}">
        <p14:creationId xmlns:p14="http://schemas.microsoft.com/office/powerpoint/2010/main" val="106352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25B3-4BDE-8047-800C-AD3E08CB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RODC SHOULD SHOW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C388C-FFA9-1045-B7AB-A46B9538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99" y="1825625"/>
            <a:ext cx="7812402" cy="4351338"/>
          </a:xfrm>
        </p:spPr>
      </p:pic>
    </p:spTree>
    <p:extLst>
      <p:ext uri="{BB962C8B-B14F-4D97-AF65-F5344CB8AC3E}">
        <p14:creationId xmlns:p14="http://schemas.microsoft.com/office/powerpoint/2010/main" val="100881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F847-2B10-2941-A97F-10D58CE1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and select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6B8EE-D97B-4240-ACE1-DC656D8AC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0" y="2001044"/>
            <a:ext cx="8013700" cy="40005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9A6CA6-FC9A-7C46-84D0-63E21B502471}"/>
              </a:ext>
            </a:extLst>
          </p:cNvPr>
          <p:cNvGrpSpPr/>
          <p:nvPr/>
        </p:nvGrpSpPr>
        <p:grpSpPr>
          <a:xfrm>
            <a:off x="1564630" y="1442978"/>
            <a:ext cx="1027080" cy="1878840"/>
            <a:chOff x="1564630" y="1442978"/>
            <a:chExt cx="1027080" cy="18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963C5C-EAE0-6247-BF19-82D65E149FD2}"/>
                    </a:ext>
                  </a:extLst>
                </p14:cNvPr>
                <p14:cNvContentPartPr/>
                <p14:nvPr/>
              </p14:nvContentPartPr>
              <p14:xfrm>
                <a:off x="1589110" y="1442978"/>
                <a:ext cx="1002600" cy="1878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963C5C-EAE0-6247-BF19-82D65E149F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80110" y="1433978"/>
                  <a:ext cx="1020240" cy="18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CC7F97-D59F-744B-AB91-311FBD9D27A4}"/>
                    </a:ext>
                  </a:extLst>
                </p14:cNvPr>
                <p14:cNvContentPartPr/>
                <p14:nvPr/>
              </p14:nvContentPartPr>
              <p14:xfrm>
                <a:off x="1564630" y="1449098"/>
                <a:ext cx="323640" cy="27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CC7F97-D59F-744B-AB91-311FBD9D27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55990" y="1440098"/>
                  <a:ext cx="341280" cy="28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564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13CB-B1EF-1A47-8094-D13694AA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and click okay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65DDA-BEA6-594E-8452-D561F98D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9959" y="1825625"/>
            <a:ext cx="6712082" cy="4351338"/>
          </a:xfrm>
        </p:spPr>
      </p:pic>
    </p:spTree>
    <p:extLst>
      <p:ext uri="{BB962C8B-B14F-4D97-AF65-F5344CB8AC3E}">
        <p14:creationId xmlns:p14="http://schemas.microsoft.com/office/powerpoint/2010/main" val="296077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1FC9-894F-484E-9AFE-57DB2024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New option..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E7AB4-657E-454E-95D5-E6AA8794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744" y="1825625"/>
            <a:ext cx="7830512" cy="4351338"/>
          </a:xfrm>
        </p:spPr>
      </p:pic>
    </p:spTree>
    <p:extLst>
      <p:ext uri="{BB962C8B-B14F-4D97-AF65-F5344CB8AC3E}">
        <p14:creationId xmlns:p14="http://schemas.microsoft.com/office/powerpoint/2010/main" val="197272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Macintosh PowerPoint</Application>
  <PresentationFormat>Widescreen</PresentationFormat>
  <Paragraphs>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RODC</vt:lpstr>
      <vt:lpstr>Create a server 2012 …set firewall of, dns ,ip make sure it pings with DC. Then add AD DS roles and features. Then configure  (Next next next upto next slide)</vt:lpstr>
      <vt:lpstr>Select Read only  </vt:lpstr>
      <vt:lpstr>All good Restart..</vt:lpstr>
      <vt:lpstr>TURN DOMAIN FIREWALL OFF.</vt:lpstr>
      <vt:lpstr>RODC SHOULD SHOW</vt:lpstr>
      <vt:lpstr>Right click and select</vt:lpstr>
      <vt:lpstr>Do this and click okay</vt:lpstr>
      <vt:lpstr>No more New option..</vt:lpstr>
      <vt:lpstr>PASSWORD REPLICATION</vt:lpstr>
      <vt:lpstr>GO TO DC MACHINE. Nav to active dir users</vt:lpstr>
      <vt:lpstr>RODC Properties. - ADD</vt:lpstr>
      <vt:lpstr>Allow to replicate and deny to not replicate</vt:lpstr>
      <vt:lpstr>ADD username and ok</vt:lpstr>
      <vt:lpstr>Allowed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RODC</dc:title>
  <dc:creator>Mihir Wagle</dc:creator>
  <cp:lastModifiedBy>Mihir Wagle</cp:lastModifiedBy>
  <cp:revision>5</cp:revision>
  <dcterms:created xsi:type="dcterms:W3CDTF">2021-07-19T09:25:06Z</dcterms:created>
  <dcterms:modified xsi:type="dcterms:W3CDTF">2021-07-19T09:59:04Z</dcterms:modified>
</cp:coreProperties>
</file>