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9539-7D0F-F544-A79E-4E84D0848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9688B-F201-0A41-86F9-B18634193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DBFC7-D0BC-8245-8923-36F5FADB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58DC-9CC3-8741-AE36-A05E4559011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EB5B-543D-DB48-9CA4-2679A700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8CA2-ACAD-EB4E-88E2-C92C3628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78D-78B4-E342-99E0-D531F604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D661-89BE-6249-8E0C-82ABF2AB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95125-85C2-054E-95FB-2E562165F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F921-0E68-D94D-888B-74D9A7BA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58DC-9CC3-8741-AE36-A05E4559011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979F6-94FD-2A4A-A46C-00AA37B1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B872-2559-0849-93CE-147B8D33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78D-78B4-E342-99E0-D531F604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E6354-86A7-AA4A-A07A-16FEEECE8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55FDE-1080-5546-850F-54254D0C2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1BF6-6309-0745-99CB-E37BA24E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58DC-9CC3-8741-AE36-A05E4559011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FC00-6B2C-2D4D-965C-5EA16067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58E4-0A71-604F-B05E-6A4E1BE5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78D-78B4-E342-99E0-D531F604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0CD6-5D03-E84D-AD92-3F1C0141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4E9A-94FF-974E-B9E0-801BCFF8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5850-D04A-1346-98CB-F823E5A8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58DC-9CC3-8741-AE36-A05E4559011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ADDD-8155-0C4A-A334-3F828A42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672B4-1B07-6E41-ACE3-81895656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78D-78B4-E342-99E0-D531F604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9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8CF1-2914-994B-A751-B5C7C002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4F15-3CAC-4641-BF93-5CBDEC235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76CA-2F7B-BB48-B7D4-CEDCBB31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58DC-9CC3-8741-AE36-A05E4559011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DB47-FE5B-2F43-9DDF-9DD99841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2E63-5AB0-8145-BD79-207AC8AF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78D-78B4-E342-99E0-D531F604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4239-2283-354B-BACE-145900DD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601A-55DA-1147-A962-ED12ABFDD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2E1A3-7FBD-E14A-AD5F-0357D70FE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0108-74FB-A549-BCA4-33996C90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58DC-9CC3-8741-AE36-A05E4559011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71BDE-C544-854E-858C-A8DDA346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D00E3-5A38-5142-8AAF-9EEF709E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78D-78B4-E342-99E0-D531F604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8056-A3EC-B346-8090-D82B448B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6E117-EFBB-9F42-8F1B-055023290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0143B-F395-584E-BA00-01BE84C6F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AA517-D688-644B-AEFC-F9181F545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D89B0-E5FA-F548-8FB5-A1FC946F4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B866A-12DA-8E44-B787-B7C6CA63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58DC-9CC3-8741-AE36-A05E4559011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7F563-8B14-A548-806A-F8B12DA6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8D366-2E5F-1347-BF20-29951143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78D-78B4-E342-99E0-D531F604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DBE7-178E-4E42-8781-36A98070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13E10-6C0C-6446-B9B6-025D7E9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58DC-9CC3-8741-AE36-A05E4559011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0F908-87F4-D443-A1E6-D4D2B19A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E1762-4017-DB4F-B905-88B5001E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78D-78B4-E342-99E0-D531F604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705A1-E564-B74C-80D5-A5995C6E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58DC-9CC3-8741-AE36-A05E4559011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39779-92B6-2741-90DF-9F0B4381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CF99B-03BF-EE46-8DBA-37F0B5E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78D-78B4-E342-99E0-D531F604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8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B2C1-CA39-694E-9258-23EC58BB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05AD-2869-F246-8E80-B575AFFF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28156-D2A1-B043-859C-8D672033A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EA08-BE36-6C40-B822-052F62FC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58DC-9CC3-8741-AE36-A05E4559011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CDAA5-E6F8-9749-9ABE-5CAA5D8D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45198-E345-BD4E-9D5E-A0172080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78D-78B4-E342-99E0-D531F604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9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FA71-28FA-D94B-8209-2F2E9C99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74D85-E0EB-7A48-8272-CA7F4B8D4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E21A0-EC58-2444-ACD4-8C3CFEC08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019F-110C-4C4D-B584-121CCB62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58DC-9CC3-8741-AE36-A05E4559011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B513-313A-7141-87FD-E5130F8D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9B7B-B8B5-C145-83D9-B85DCBDA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78D-78B4-E342-99E0-D531F604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2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EB89B-926B-4C43-9376-457C6F7E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43AD-1049-2648-9CFA-8AD090CC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04486-8558-114D-88B8-ADF32A7B5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58DC-9CC3-8741-AE36-A05E4559011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114E-B107-0149-B352-2D6429A1B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A8E31-E259-D24A-886C-303630A14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078D-78B4-E342-99E0-D531F6047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1323-4A9B-7A40-ACA1-EDEAD6ADF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SCCM IMPORT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15662-4962-934C-849F-11E84B425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0370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C03C-EE23-884D-BA38-21018113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the connection --- All firewalls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65D38-7002-484A-B535-E5C43CFE1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4235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93118-019A-B549-AB29-642CB10C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54" y="2434547"/>
            <a:ext cx="5502686" cy="36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3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174D-E3FC-7740-BFE2-1BDD8E7E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same with outbound.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E239-D02C-2F4E-B86A-A93EAE92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Tip: slide 12-14 is for GPO.</a:t>
            </a:r>
          </a:p>
          <a:p>
            <a:r>
              <a:rPr lang="en-US" dirty="0"/>
              <a:t>If Not interested skip to 16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088E-6701-8944-BB7D-DBBD9E03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Group policy management from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F98C4-A80F-BD42-B79B-CBB7D59E3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089" y="1825625"/>
            <a:ext cx="8361821" cy="4351338"/>
          </a:xfrm>
        </p:spPr>
      </p:pic>
    </p:spTree>
    <p:extLst>
      <p:ext uri="{BB962C8B-B14F-4D97-AF65-F5344CB8AC3E}">
        <p14:creationId xmlns:p14="http://schemas.microsoft.com/office/powerpoint/2010/main" val="424970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33A9-4D55-8F46-8D73-10B49784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GPO for </a:t>
            </a:r>
            <a:r>
              <a:rPr lang="en-US" dirty="0" err="1"/>
              <a:t>Global.org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E387C-D95D-0643-94F8-8F51537D6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152" y="1825625"/>
            <a:ext cx="5759695" cy="4351338"/>
          </a:xfrm>
        </p:spPr>
      </p:pic>
    </p:spTree>
    <p:extLst>
      <p:ext uri="{BB962C8B-B14F-4D97-AF65-F5344CB8AC3E}">
        <p14:creationId xmlns:p14="http://schemas.microsoft.com/office/powerpoint/2010/main" val="148959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2551-E8ED-954E-98CA-D6A4B618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on inbound and outbound and follow slide 8-10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D9376-3C92-5B49-83F3-46F05AA3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132" y="1861720"/>
            <a:ext cx="722845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25CD7-129A-4644-930C-30F6FC80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60" y="3355558"/>
            <a:ext cx="4457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58D6-DC29-0940-A57B-60EFE165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Gpupdate</a:t>
            </a:r>
            <a:r>
              <a:rPr lang="en-US" dirty="0"/>
              <a:t> /force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BA088-2EAC-4641-879F-E542ADD13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3423444"/>
            <a:ext cx="6718300" cy="1155700"/>
          </a:xfrm>
        </p:spPr>
      </p:pic>
    </p:spTree>
    <p:extLst>
      <p:ext uri="{BB962C8B-B14F-4D97-AF65-F5344CB8AC3E}">
        <p14:creationId xmlns:p14="http://schemas.microsoft.com/office/powerpoint/2010/main" val="99642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8F3D-1FFA-EB4E-935F-AEDD4FDA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SWITCH SCCM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BFB46-C562-EF4F-88DE-8F165345C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214" y="1825625"/>
            <a:ext cx="5313571" cy="4351338"/>
          </a:xfrm>
        </p:spPr>
      </p:pic>
    </p:spTree>
    <p:extLst>
      <p:ext uri="{BB962C8B-B14F-4D97-AF65-F5344CB8AC3E}">
        <p14:creationId xmlns:p14="http://schemas.microsoft.com/office/powerpoint/2010/main" val="17781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E3D8-0A71-6B47-B10E-43A9547D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all three machines from c drive.</a:t>
            </a:r>
            <a:br>
              <a:rPr lang="en-US" dirty="0"/>
            </a:br>
            <a:r>
              <a:rPr lang="en-US" dirty="0"/>
              <a:t>(if asked for switch connection give SCCM)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B809B-ED5D-B841-BFBF-80654352B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678"/>
            <a:ext cx="10515600" cy="4011232"/>
          </a:xfrm>
        </p:spPr>
      </p:pic>
    </p:spTree>
    <p:extLst>
      <p:ext uri="{BB962C8B-B14F-4D97-AF65-F5344CB8AC3E}">
        <p14:creationId xmlns:p14="http://schemas.microsoft.com/office/powerpoint/2010/main" val="390425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211D-F974-8640-9067-231C1878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into all three </a:t>
            </a:r>
            <a:r>
              <a:rPr lang="en-US" dirty="0" err="1"/>
              <a:t>vm’s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AABB3-D4BF-834E-AB1F-0841F6847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796" y="1825625"/>
            <a:ext cx="7832408" cy="4351338"/>
          </a:xfrm>
        </p:spPr>
      </p:pic>
    </p:spTree>
    <p:extLst>
      <p:ext uri="{BB962C8B-B14F-4D97-AF65-F5344CB8AC3E}">
        <p14:creationId xmlns:p14="http://schemas.microsoft.com/office/powerpoint/2010/main" val="272703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34D3-4ADB-C449-9656-701B4C03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EACH OTHER USING HOSTNAME.GLOBAL.ORG TO VERIFY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A29EA-72B0-EE4E-96E6-006A6722C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94" y="2006099"/>
            <a:ext cx="4900925" cy="42984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3DBD5-3072-AE4D-B977-C4745A77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09" y="1690688"/>
            <a:ext cx="5736006" cy="3711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78044-998E-8C47-9291-A8B780B87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797" y="3761956"/>
            <a:ext cx="5107203" cy="2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1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7C9A-2C58-2A49-9187-1E8A7EF0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on Firewall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5BA46-3B98-D34E-A77F-958A9FE54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573" y="1825625"/>
            <a:ext cx="7216853" cy="4351338"/>
          </a:xfrm>
        </p:spPr>
      </p:pic>
    </p:spTree>
    <p:extLst>
      <p:ext uri="{BB962C8B-B14F-4D97-AF65-F5344CB8AC3E}">
        <p14:creationId xmlns:p14="http://schemas.microsoft.com/office/powerpoint/2010/main" val="424627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E7BE-41E7-4B4E-A400-B57D22B1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C8F41-DB36-A949-92B4-88A516521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193" y="1825625"/>
            <a:ext cx="6965614" cy="4351338"/>
          </a:xfrm>
        </p:spPr>
      </p:pic>
    </p:spTree>
    <p:extLst>
      <p:ext uri="{BB962C8B-B14F-4D97-AF65-F5344CB8AC3E}">
        <p14:creationId xmlns:p14="http://schemas.microsoft.com/office/powerpoint/2010/main" val="116720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10AA-60CC-AE41-A563-7883A531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12" y="365125"/>
            <a:ext cx="11715751" cy="794399"/>
          </a:xfrm>
        </p:spPr>
        <p:txBody>
          <a:bodyPr>
            <a:normAutofit fontScale="90000"/>
          </a:bodyPr>
          <a:lstStyle/>
          <a:p>
            <a:r>
              <a:rPr lang="en-US" dirty="0"/>
              <a:t>Inbound (Right click)(new rule) – custom – all programs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ED10D-6B21-2448-BA3B-E6C3E12F8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12" y="1702135"/>
            <a:ext cx="3377867" cy="19252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82957-95C5-1141-993E-2E4B0475F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512" y="1702135"/>
            <a:ext cx="4386513" cy="2747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49A1C-F284-9A47-B52A-B1B823DF6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287" y="1702135"/>
            <a:ext cx="4386513" cy="22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6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6AD1-244A-914F-AE09-EB9B1498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ICMPv4 --- ANY IP ADDRESS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37A765-E759-3F49-A572-4AA647D0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00" y="1837658"/>
            <a:ext cx="5201147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96C80F-4139-9B42-8EF5-AFF48F46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160" y="1957972"/>
            <a:ext cx="631024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5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111</Words>
  <Application>Microsoft Macintosh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SCCM IMPORT</vt:lpstr>
      <vt:lpstr>CREATE SWITCH SCCM</vt:lpstr>
      <vt:lpstr>Import all three machines from c drive. (if asked for switch connection give SCCM)</vt:lpstr>
      <vt:lpstr>Login into all three vm’s</vt:lpstr>
      <vt:lpstr>PING EACH OTHER USING HOSTNAME.GLOBAL.ORG TO VERIFY</vt:lpstr>
      <vt:lpstr>Turn on Firewall</vt:lpstr>
      <vt:lpstr>PowerPoint Presentation</vt:lpstr>
      <vt:lpstr>Inbound (Right click)(new rule) – custom – all programs</vt:lpstr>
      <vt:lpstr>ICMPv4 --- ANY IP ADDRESS</vt:lpstr>
      <vt:lpstr>Allow the connection --- All firewalls</vt:lpstr>
      <vt:lpstr>Do the same with outbound.</vt:lpstr>
      <vt:lpstr>Open Group policy management from</vt:lpstr>
      <vt:lpstr>Create GPO for Global.org</vt:lpstr>
      <vt:lpstr>Right click on inbound and outbound and follow slide 8-10</vt:lpstr>
      <vt:lpstr>Gpupdate /force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SCCM IMPORT</dc:title>
  <dc:creator>Mihir Wagle</dc:creator>
  <cp:lastModifiedBy>Mihir Wagle</cp:lastModifiedBy>
  <cp:revision>7</cp:revision>
  <dcterms:created xsi:type="dcterms:W3CDTF">2021-07-22T08:59:39Z</dcterms:created>
  <dcterms:modified xsi:type="dcterms:W3CDTF">2021-07-22T11:09:21Z</dcterms:modified>
</cp:coreProperties>
</file>