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350" r:id="rId4"/>
    <p:sldId id="259" r:id="rId5"/>
    <p:sldId id="260" r:id="rId6"/>
    <p:sldId id="351" r:id="rId7"/>
    <p:sldId id="262" r:id="rId8"/>
    <p:sldId id="263" r:id="rId9"/>
    <p:sldId id="264" r:id="rId10"/>
    <p:sldId id="265" r:id="rId11"/>
    <p:sldId id="266" r:id="rId12"/>
    <p:sldId id="267" r:id="rId13"/>
    <p:sldId id="352" r:id="rId14"/>
    <p:sldId id="26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1pPr>
    <a:lvl2pPr marL="0" marR="0" indent="4572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2pPr>
    <a:lvl3pPr marL="0" marR="0" indent="9144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3pPr>
    <a:lvl4pPr marL="0" marR="0" indent="13716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4pPr>
    <a:lvl5pPr marL="0" marR="0" indent="18288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5pPr>
    <a:lvl6pPr marL="0" marR="0" indent="22860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6pPr>
    <a:lvl7pPr marL="0" marR="0" indent="27432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7pPr>
    <a:lvl8pPr marL="0" marR="0" indent="32004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8pPr>
    <a:lvl9pPr marL="0" marR="0" indent="36576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Regular"/>
          <a:ea typeface="Lato Regular"/>
          <a:cs typeface="Lat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Lato Bold"/>
          <a:ea typeface="Lato Bold"/>
          <a:cs typeface="Lato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Lato Regular"/>
          <a:ea typeface="Lato Regular"/>
          <a:cs typeface="Lato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Lato Bold"/>
          <a:ea typeface="Lato Bold"/>
          <a:cs typeface="Lato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Lato Regular"/>
          <a:ea typeface="Lato Regular"/>
          <a:cs typeface="Lato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Lato Regular"/>
          <a:ea typeface="Lato Regular"/>
          <a:cs typeface="Lato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n" i="off">
        <a:font>
          <a:latin typeface="Lato Bold"/>
          <a:ea typeface="Lato Bold"/>
          <a:cs typeface="Lato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Lato Regular"/>
          <a:ea typeface="Lato Regular"/>
          <a:cs typeface="Lat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Lato Regular"/>
          <a:ea typeface="Lato Regular"/>
          <a:cs typeface="Lato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n" i="off">
        <a:font>
          <a:latin typeface="Lato Bold"/>
          <a:ea typeface="Lato Bold"/>
          <a:cs typeface="Lato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n" i="off">
        <a:font>
          <a:latin typeface="Lato Bold"/>
          <a:ea typeface="Lato Bold"/>
          <a:cs typeface="Lato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Lato Bold"/>
          <a:ea typeface="Lato Bold"/>
          <a:cs typeface="Lato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Lato Regular"/>
          <a:ea typeface="Lato Regular"/>
          <a:cs typeface="Lato Regular"/>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
          <a:latin typeface="Lato Bold"/>
          <a:ea typeface="Lato Bold"/>
          <a:cs typeface="Lato Bold"/>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Lato Bold"/>
          <a:ea typeface="Lato Bold"/>
          <a:cs typeface="Lato Bold"/>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Lato Bold"/>
          <a:ea typeface="Lato Bold"/>
          <a:cs typeface="Lato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Lato Regular"/>
          <a:ea typeface="Lato Regular"/>
          <a:cs typeface="Lat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
          <a:latin typeface="Lato Bold"/>
          <a:ea typeface="Lato Bold"/>
          <a:cs typeface="Lato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94707"/>
  </p:normalViewPr>
  <p:slideViewPr>
    <p:cSldViewPr snapToGrid="0">
      <p:cViewPr varScale="1">
        <p:scale>
          <a:sx n="72" d="100"/>
          <a:sy n="72" d="100"/>
        </p:scale>
        <p:origin x="116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3" name="Shape 803"/>
          <p:cNvSpPr>
            <a:spLocks noGrp="1" noRot="1" noChangeAspect="1"/>
          </p:cNvSpPr>
          <p:nvPr>
            <p:ph type="sldImg"/>
          </p:nvPr>
        </p:nvSpPr>
        <p:spPr>
          <a:xfrm>
            <a:off x="1143000" y="685800"/>
            <a:ext cx="4572000" cy="3429000"/>
          </a:xfrm>
          <a:prstGeom prst="rect">
            <a:avLst/>
          </a:prstGeom>
        </p:spPr>
        <p:txBody>
          <a:bodyPr/>
          <a:lstStyle/>
          <a:p>
            <a:endParaRPr/>
          </a:p>
        </p:txBody>
      </p:sp>
      <p:sp>
        <p:nvSpPr>
          <p:cNvPr id="804" name="Shape 80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Lato Regular"/>
        <a:ea typeface="Lato Regular"/>
        <a:cs typeface="Lato Regular"/>
        <a:sym typeface="Lato Regular"/>
      </a:defRPr>
    </a:lvl1pPr>
    <a:lvl2pPr indent="228600" defTabSz="457200" latinLnBrk="0">
      <a:lnSpc>
        <a:spcPct val="117999"/>
      </a:lnSpc>
      <a:defRPr sz="2200">
        <a:latin typeface="Lato Regular"/>
        <a:ea typeface="Lato Regular"/>
        <a:cs typeface="Lato Regular"/>
        <a:sym typeface="Lato Regular"/>
      </a:defRPr>
    </a:lvl2pPr>
    <a:lvl3pPr indent="457200" defTabSz="457200" latinLnBrk="0">
      <a:lnSpc>
        <a:spcPct val="117999"/>
      </a:lnSpc>
      <a:defRPr sz="2200">
        <a:latin typeface="Lato Regular"/>
        <a:ea typeface="Lato Regular"/>
        <a:cs typeface="Lato Regular"/>
        <a:sym typeface="Lato Regular"/>
      </a:defRPr>
    </a:lvl3pPr>
    <a:lvl4pPr indent="685800" defTabSz="457200" latinLnBrk="0">
      <a:lnSpc>
        <a:spcPct val="117999"/>
      </a:lnSpc>
      <a:defRPr sz="2200">
        <a:latin typeface="Lato Regular"/>
        <a:ea typeface="Lato Regular"/>
        <a:cs typeface="Lato Regular"/>
        <a:sym typeface="Lato Regular"/>
      </a:defRPr>
    </a:lvl4pPr>
    <a:lvl5pPr indent="914400" defTabSz="457200" latinLnBrk="0">
      <a:lnSpc>
        <a:spcPct val="117999"/>
      </a:lnSpc>
      <a:defRPr sz="2200">
        <a:latin typeface="Lato Regular"/>
        <a:ea typeface="Lato Regular"/>
        <a:cs typeface="Lato Regular"/>
        <a:sym typeface="Lato Regular"/>
      </a:defRPr>
    </a:lvl5pPr>
    <a:lvl6pPr indent="1143000" defTabSz="457200" latinLnBrk="0">
      <a:lnSpc>
        <a:spcPct val="117999"/>
      </a:lnSpc>
      <a:defRPr sz="2200">
        <a:latin typeface="Lato Regular"/>
        <a:ea typeface="Lato Regular"/>
        <a:cs typeface="Lato Regular"/>
        <a:sym typeface="Lato Regular"/>
      </a:defRPr>
    </a:lvl6pPr>
    <a:lvl7pPr indent="1371600" defTabSz="457200" latinLnBrk="0">
      <a:lnSpc>
        <a:spcPct val="117999"/>
      </a:lnSpc>
      <a:defRPr sz="2200">
        <a:latin typeface="Lato Regular"/>
        <a:ea typeface="Lato Regular"/>
        <a:cs typeface="Lato Regular"/>
        <a:sym typeface="Lato Regular"/>
      </a:defRPr>
    </a:lvl7pPr>
    <a:lvl8pPr indent="1600200" defTabSz="457200" latinLnBrk="0">
      <a:lnSpc>
        <a:spcPct val="117999"/>
      </a:lnSpc>
      <a:defRPr sz="2200">
        <a:latin typeface="Lato Regular"/>
        <a:ea typeface="Lato Regular"/>
        <a:cs typeface="Lato Regular"/>
        <a:sym typeface="Lato Regular"/>
      </a:defRPr>
    </a:lvl8pPr>
    <a:lvl9pPr indent="1828800" defTabSz="457200" latinLnBrk="0">
      <a:lnSpc>
        <a:spcPct val="117999"/>
      </a:lnSpc>
      <a:defRPr sz="2200">
        <a:latin typeface="Lato Regular"/>
        <a:ea typeface="Lato Regular"/>
        <a:cs typeface="Lato Regular"/>
        <a:sym typeface="Lat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Diagram">
    <p:spTree>
      <p:nvGrpSpPr>
        <p:cNvPr id="1" name=""/>
        <p:cNvGrpSpPr/>
        <p:nvPr/>
      </p:nvGrpSpPr>
      <p:grpSpPr>
        <a:xfrm>
          <a:off x="0" y="0"/>
          <a:ext cx="0" cy="0"/>
          <a:chOff x="0" y="0"/>
          <a:chExt cx="0" cy="0"/>
        </a:xfrm>
      </p:grpSpPr>
      <p:sp>
        <p:nvSpPr>
          <p:cNvPr id="203" name="Presentation Title"/>
          <p:cNvSpPr txBox="1">
            <a:spLocks noGrp="1"/>
          </p:cNvSpPr>
          <p:nvPr>
            <p:ph type="title" hasCustomPrompt="1"/>
          </p:nvPr>
        </p:nvSpPr>
        <p:spPr>
          <a:prstGeom prst="rect">
            <a:avLst/>
          </a:prstGeom>
        </p:spPr>
        <p:txBody>
          <a:bodyPr/>
          <a:lstStyle>
            <a:lvl1pPr>
              <a:defRPr>
                <a:latin typeface="+mj-lt"/>
              </a:defRPr>
            </a:lvl1pPr>
          </a:lstStyle>
          <a:p>
            <a:r>
              <a:t>Presentation Title</a:t>
            </a:r>
          </a:p>
        </p:txBody>
      </p:sp>
      <p:sp>
        <p:nvSpPr>
          <p:cNvPr id="204" name="Simple P."/>
          <p:cNvSpPr txBox="1">
            <a:spLocks noGrp="1"/>
          </p:cNvSpPr>
          <p:nvPr>
            <p:ph type="body" sz="quarter" idx="21" hasCustomPrompt="1"/>
          </p:nvPr>
        </p:nvSpPr>
        <p:spPr>
          <a:xfrm>
            <a:off x="1752600" y="2188477"/>
            <a:ext cx="2795944" cy="508001"/>
          </a:xfrm>
          <a:prstGeom prst="rect">
            <a:avLst/>
          </a:prstGeom>
        </p:spPr>
        <p:txBody>
          <a:bodyPr/>
          <a:lstStyle>
            <a:lvl1pPr>
              <a:lnSpc>
                <a:spcPct val="100000"/>
              </a:lnSpc>
              <a:defRPr sz="1700">
                <a:solidFill>
                  <a:srgbClr val="FFFFFF"/>
                </a:solidFill>
              </a:defRPr>
            </a:lvl1pPr>
          </a:lstStyle>
          <a:p>
            <a:r>
              <a:t>Simple P.</a:t>
            </a:r>
          </a:p>
        </p:txBody>
      </p:sp>
      <p:sp>
        <p:nvSpPr>
          <p:cNvPr id="205" name="Oct, 2022"/>
          <p:cNvSpPr txBox="1">
            <a:spLocks noGrp="1"/>
          </p:cNvSpPr>
          <p:nvPr>
            <p:ph type="body" sz="quarter" idx="22" hasCustomPrompt="1"/>
          </p:nvPr>
        </p:nvSpPr>
        <p:spPr>
          <a:xfrm>
            <a:off x="1752600" y="11314176"/>
            <a:ext cx="2795944" cy="508001"/>
          </a:xfrm>
          <a:prstGeom prst="rect">
            <a:avLst/>
          </a:prstGeom>
        </p:spPr>
        <p:txBody>
          <a:bodyPr/>
          <a:lstStyle>
            <a:lvl1pPr>
              <a:lnSpc>
                <a:spcPct val="100000"/>
              </a:lnSpc>
              <a:defRPr sz="1700">
                <a:solidFill>
                  <a:srgbClr val="FFFFFF"/>
                </a:solidFill>
              </a:defRPr>
            </a:lvl1pPr>
          </a:lstStyle>
          <a:p>
            <a:r>
              <a:t>Oct, 2022</a:t>
            </a:r>
          </a:p>
        </p:txBody>
      </p:sp>
      <p:sp>
        <p:nvSpPr>
          <p:cNvPr id="206" name="Simple Presentation"/>
          <p:cNvSpPr txBox="1">
            <a:spLocks noGrp="1"/>
          </p:cNvSpPr>
          <p:nvPr>
            <p:ph type="body" sz="quarter" idx="23" hasCustomPrompt="1"/>
          </p:nvPr>
        </p:nvSpPr>
        <p:spPr>
          <a:xfrm>
            <a:off x="19834353" y="2188477"/>
            <a:ext cx="2795945" cy="508001"/>
          </a:xfrm>
          <a:prstGeom prst="rect">
            <a:avLst/>
          </a:prstGeom>
        </p:spPr>
        <p:txBody>
          <a:bodyPr/>
          <a:lstStyle>
            <a:lvl1pPr algn="r">
              <a:lnSpc>
                <a:spcPct val="100000"/>
              </a:lnSpc>
              <a:defRPr sz="1700">
                <a:solidFill>
                  <a:srgbClr val="FFFFFF"/>
                </a:solidFill>
              </a:defRPr>
            </a:lvl1pPr>
          </a:lstStyle>
          <a:p>
            <a:r>
              <a:t>Simple Presentation</a:t>
            </a:r>
          </a:p>
        </p:txBody>
      </p:sp>
      <p:sp>
        <p:nvSpPr>
          <p:cNvPr id="207" name="Proposal Project"/>
          <p:cNvSpPr txBox="1">
            <a:spLocks noGrp="1"/>
          </p:cNvSpPr>
          <p:nvPr>
            <p:ph type="body" sz="quarter" idx="24" hasCustomPrompt="1"/>
          </p:nvPr>
        </p:nvSpPr>
        <p:spPr>
          <a:xfrm>
            <a:off x="19834353" y="11314176"/>
            <a:ext cx="2795945" cy="508001"/>
          </a:xfrm>
          <a:prstGeom prst="rect">
            <a:avLst/>
          </a:prstGeom>
        </p:spPr>
        <p:txBody>
          <a:bodyPr/>
          <a:lstStyle>
            <a:lvl1pPr algn="r">
              <a:lnSpc>
                <a:spcPct val="100000"/>
              </a:lnSpc>
              <a:defRPr sz="1700">
                <a:solidFill>
                  <a:srgbClr val="FFFFFF"/>
                </a:solidFill>
              </a:defRPr>
            </a:lvl1pPr>
          </a:lstStyle>
          <a:p>
            <a:r>
              <a:t>Proposal Project</a:t>
            </a:r>
          </a:p>
        </p:txBody>
      </p:sp>
      <p:sp>
        <p:nvSpPr>
          <p:cNvPr id="208" name="Body Level One…"/>
          <p:cNvSpPr txBox="1">
            <a:spLocks noGrp="1"/>
          </p:cNvSpPr>
          <p:nvPr>
            <p:ph type="body" sz="quarter"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Presentation Subtitle</a:t>
            </a:r>
          </a:p>
          <a:p>
            <a:pPr lvl="1"/>
            <a:endParaRPr/>
          </a:p>
          <a:p>
            <a:pPr lvl="2"/>
            <a:endParaRPr/>
          </a:p>
          <a:p>
            <a:pPr lvl="3"/>
            <a:endParaRPr/>
          </a:p>
          <a:p>
            <a:pPr lvl="4"/>
            <a:endParaRPr/>
          </a:p>
        </p:txBody>
      </p:sp>
    </p:spTree>
    <p:extLst>
      <p:ext uri="{BB962C8B-B14F-4D97-AF65-F5344CB8AC3E}">
        <p14:creationId xmlns:p14="http://schemas.microsoft.com/office/powerpoint/2010/main" val="30897671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gram Master">
    <p:spTree>
      <p:nvGrpSpPr>
        <p:cNvPr id="1" name=""/>
        <p:cNvGrpSpPr/>
        <p:nvPr/>
      </p:nvGrpSpPr>
      <p:grpSpPr>
        <a:xfrm>
          <a:off x="0" y="0"/>
          <a:ext cx="0" cy="0"/>
          <a:chOff x="0" y="0"/>
          <a:chExt cx="0" cy="0"/>
        </a:xfrm>
      </p:grpSpPr>
      <p:sp>
        <p:nvSpPr>
          <p:cNvPr id="361" name="Presentation Title"/>
          <p:cNvSpPr txBox="1">
            <a:spLocks noGrp="1"/>
          </p:cNvSpPr>
          <p:nvPr>
            <p:ph type="title" hasCustomPrompt="1"/>
          </p:nvPr>
        </p:nvSpPr>
        <p:spPr>
          <a:xfrm>
            <a:off x="1626532" y="2574991"/>
            <a:ext cx="10922138" cy="1902088"/>
          </a:xfrm>
          <a:prstGeom prst="rect">
            <a:avLst/>
          </a:prstGeom>
        </p:spPr>
        <p:txBody>
          <a:bodyPr/>
          <a:lstStyle>
            <a:lvl1pPr>
              <a:defRPr sz="9000" spc="0">
                <a:solidFill>
                  <a:srgbClr val="262626"/>
                </a:solidFill>
              </a:defRPr>
            </a:lvl1pPr>
          </a:lstStyle>
          <a:p>
            <a:r>
              <a:rPr dirty="0"/>
              <a:t>Presentation Title</a:t>
            </a:r>
          </a:p>
        </p:txBody>
      </p:sp>
      <p:sp>
        <p:nvSpPr>
          <p:cNvPr id="362" name="Body Level One…"/>
          <p:cNvSpPr txBox="1">
            <a:spLocks noGrp="1"/>
          </p:cNvSpPr>
          <p:nvPr>
            <p:ph type="body" sz="quarter" idx="1" hasCustomPrompt="1"/>
          </p:nvPr>
        </p:nvSpPr>
        <p:spPr>
          <a:xfrm>
            <a:off x="1754343" y="9067503"/>
            <a:ext cx="4903200" cy="3093428"/>
          </a:xfrm>
          <a:prstGeom prst="rect">
            <a:avLst/>
          </a:prstGeom>
        </p:spPr>
        <p:txBody>
          <a:bodyPr/>
          <a:lstStyle/>
          <a:p>
            <a:r>
              <a:rPr dirty="0"/>
              <a:t>Presentation Subtitle</a:t>
            </a:r>
          </a:p>
          <a:p>
            <a:pPr lvl="1"/>
            <a:endParaRPr dirty="0"/>
          </a:p>
          <a:p>
            <a:pPr lvl="2"/>
            <a:endParaRPr dirty="0"/>
          </a:p>
          <a:p>
            <a:pPr lvl="3"/>
            <a:endParaRPr dirty="0"/>
          </a:p>
          <a:p>
            <a:pPr lvl="4"/>
            <a:endParaRPr dirty="0"/>
          </a:p>
        </p:txBody>
      </p:sp>
      <p:sp>
        <p:nvSpPr>
          <p:cNvPr id="3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9872307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hank you">
    <p:spTree>
      <p:nvGrpSpPr>
        <p:cNvPr id="1" name=""/>
        <p:cNvGrpSpPr/>
        <p:nvPr/>
      </p:nvGrpSpPr>
      <p:grpSpPr>
        <a:xfrm>
          <a:off x="0" y="0"/>
          <a:ext cx="0" cy="0"/>
          <a:chOff x="0" y="0"/>
          <a:chExt cx="0" cy="0"/>
        </a:xfrm>
      </p:grpSpPr>
      <p:sp>
        <p:nvSpPr>
          <p:cNvPr id="33" name="Presentation Title"/>
          <p:cNvSpPr txBox="1">
            <a:spLocks noGrp="1"/>
          </p:cNvSpPr>
          <p:nvPr>
            <p:ph type="title" hasCustomPrompt="1"/>
          </p:nvPr>
        </p:nvSpPr>
        <p:spPr>
          <a:xfrm>
            <a:off x="2123809" y="2847709"/>
            <a:ext cx="18000000" cy="5040000"/>
          </a:xfrm>
          <a:prstGeom prst="rect">
            <a:avLst/>
          </a:prstGeom>
        </p:spPr>
        <p:txBody>
          <a:bodyPr/>
          <a:lstStyle>
            <a:lvl1pPr>
              <a:defRPr sz="30000" spc="0">
                <a:solidFill>
                  <a:schemeClr val="accent6"/>
                </a:solidFill>
                <a:latin typeface="+mj-lt"/>
              </a:defRPr>
            </a:lvl1pPr>
          </a:lstStyle>
          <a:p>
            <a:r>
              <a:t>Presentation Title</a:t>
            </a:r>
          </a:p>
        </p:txBody>
      </p:sp>
    </p:spTree>
    <p:extLst>
      <p:ext uri="{BB962C8B-B14F-4D97-AF65-F5344CB8AC3E}">
        <p14:creationId xmlns:p14="http://schemas.microsoft.com/office/powerpoint/2010/main" val="394087488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1758753" y="5140550"/>
            <a:ext cx="21130936" cy="1902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Presentation Title</a:t>
            </a:r>
          </a:p>
        </p:txBody>
      </p:sp>
      <p:sp>
        <p:nvSpPr>
          <p:cNvPr id="3" name="Body Level One…"/>
          <p:cNvSpPr txBox="1">
            <a:spLocks noGrp="1"/>
          </p:cNvSpPr>
          <p:nvPr>
            <p:ph type="body" idx="1" hasCustomPrompt="1"/>
          </p:nvPr>
        </p:nvSpPr>
        <p:spPr>
          <a:xfrm>
            <a:off x="1752600" y="7223190"/>
            <a:ext cx="10932445" cy="20693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Presentation Subtitle</a:t>
            </a:r>
          </a:p>
          <a:p>
            <a:pPr lvl="1"/>
            <a:endParaRPr dirty="0"/>
          </a:p>
          <a:p>
            <a:pPr lvl="2"/>
            <a:endParaRPr dirty="0"/>
          </a:p>
          <a:p>
            <a:pPr lvl="3"/>
            <a:endParaRPr dirty="0"/>
          </a:p>
          <a:p>
            <a:pPr lvl="4"/>
            <a:endParaRPr dirty="0"/>
          </a:p>
        </p:txBody>
      </p:sp>
      <p:sp>
        <p:nvSpPr>
          <p:cNvPr id="4" name="Slide Number"/>
          <p:cNvSpPr txBox="1">
            <a:spLocks noGrp="1"/>
          </p:cNvSpPr>
          <p:nvPr>
            <p:ph type="sldNum" sz="quarter" idx="2"/>
          </p:nvPr>
        </p:nvSpPr>
        <p:spPr>
          <a:xfrm>
            <a:off x="22932049" y="12437698"/>
            <a:ext cx="458459" cy="487313"/>
          </a:xfrm>
          <a:prstGeom prst="rect">
            <a:avLst/>
          </a:prstGeom>
          <a:ln w="12700">
            <a:miter lim="400000"/>
          </a:ln>
        </p:spPr>
        <p:txBody>
          <a:bodyPr wrap="none" lIns="50800" tIns="50800" rIns="50800" bIns="50800">
            <a:spAutoFit/>
          </a:bodyPr>
          <a:lstStyle>
            <a:lvl1pPr algn="ctr" defTabSz="584200">
              <a:lnSpc>
                <a:spcPct val="100000"/>
              </a:lnSpc>
              <a:defRPr sz="2500">
                <a:solidFill>
                  <a:srgbClr val="D5D5D5"/>
                </a:solidFill>
                <a:latin typeface="+mj-lt"/>
                <a:ea typeface="+mn-ea"/>
                <a:cs typeface="+mn-cs"/>
                <a:sym typeface="Libre Caslon Display Regular"/>
              </a:defRPr>
            </a:lvl1pPr>
          </a:lstStyle>
          <a:p>
            <a:fld id="{86CB4B4D-7CA3-9044-876B-883B54F8677D}" type="slidenum">
              <a:rPr lang="en-US" smtClean="0"/>
              <a:pPr/>
              <a:t>‹#›</a:t>
            </a:fld>
            <a:endParaRPr lang="en-US">
              <a:latin typeface="+mj-lt"/>
            </a:endParaRPr>
          </a:p>
        </p:txBody>
      </p:sp>
    </p:spTree>
  </p:cSld>
  <p:clrMap bg1="dk1" tx1="lt1" bg2="dk2" tx2="lt2" accent1="accent1" accent2="accent2" accent3="accent3" accent4="accent4" accent5="accent5" accent6="accent6" hlink="hlink" folHlink="folHlink"/>
  <p:sldLayoutIdLst>
    <p:sldLayoutId id="2147483700" r:id="rId1"/>
    <p:sldLayoutId id="2147483701" r:id="rId2"/>
    <p:sldLayoutId id="2147483699" r:id="rId3"/>
  </p:sldLayoutIdLst>
  <p:transition spd="med"/>
  <p:hf hdr="0" ftr="0" dt="0"/>
  <p:txStyles>
    <p:titleStyle>
      <a:lvl1pPr marL="0" marR="0" indent="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j-ea"/>
          <a:ea typeface="+mj-ea"/>
          <a:cs typeface="+mn-cs"/>
          <a:sym typeface="Libre Caslon Display Regular"/>
        </a:defRPr>
      </a:lvl1pPr>
      <a:lvl2pPr marL="0" marR="0" indent="4572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2pPr>
      <a:lvl3pPr marL="0" marR="0" indent="9144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3pPr>
      <a:lvl4pPr marL="0" marR="0" indent="13716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4pPr>
      <a:lvl5pPr marL="0" marR="0" indent="18288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5pPr>
      <a:lvl6pPr marL="0" marR="0" indent="22860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6pPr>
      <a:lvl7pPr marL="0" marR="0" indent="27432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7pPr>
      <a:lvl8pPr marL="0" marR="0" indent="32004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8pPr>
      <a:lvl9pPr marL="0" marR="0" indent="36576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9pPr>
    </p:titleStyle>
    <p:bodyStyle>
      <a:lvl1pPr marL="0" marR="0" indent="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Lato Regular"/>
          <a:ea typeface="Lato Regular"/>
          <a:cs typeface="Lato Regular"/>
          <a:sym typeface="Lato Regular"/>
        </a:defRPr>
      </a:lvl9pPr>
    </p:bodyStyle>
    <p:otherStyle>
      <a:lvl1pPr marL="0" marR="0" indent="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1pPr>
      <a:lvl2pPr marL="0" marR="0" indent="4572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2pPr>
      <a:lvl3pPr marL="0" marR="0" indent="9144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3pPr>
      <a:lvl4pPr marL="0" marR="0" indent="13716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4pPr>
      <a:lvl5pPr marL="0" marR="0" indent="18288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5pPr>
      <a:lvl6pPr marL="0" marR="0" indent="22860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6pPr>
      <a:lvl7pPr marL="0" marR="0" indent="27432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7pPr>
      <a:lvl8pPr marL="0" marR="0" indent="32004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8pPr>
      <a:lvl9pPr marL="0" marR="0" indent="36576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implep.net/" TargetMode="External"/><Relationship Id="rId3" Type="http://schemas.openxmlformats.org/officeDocument/2006/relationships/hyperlink" Target="https://pinterest.com/areumnarap/" TargetMode="External"/><Relationship Id="rId7" Type="http://schemas.openxmlformats.org/officeDocument/2006/relationships/hyperlink" Target="https://shop.simplep.net/" TargetMode="External"/><Relationship Id="rId2" Type="http://schemas.openxmlformats.org/officeDocument/2006/relationships/hyperlink" Target="mailto:simplep.net@gmail.com" TargetMode="External"/><Relationship Id="rId1" Type="http://schemas.openxmlformats.org/officeDocument/2006/relationships/slideLayout" Target="../slideLayouts/slideLayout3.xml"/><Relationship Id="rId6" Type="http://schemas.openxmlformats.org/officeDocument/2006/relationships/hyperlink" Target="https://creativemarket.com/Areumnara" TargetMode="External"/><Relationship Id="rId5" Type="http://schemas.openxmlformats.org/officeDocument/2006/relationships/hyperlink" Target="https://www.behance.net/simplep_net" TargetMode="External"/><Relationship Id="rId4" Type="http://schemas.openxmlformats.org/officeDocument/2006/relationships/hyperlink" Target="https://www.instagram.com/simplep_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p:cNvSpPr/>
          <p:nvPr/>
        </p:nvSpPr>
        <p:spPr>
          <a:xfrm>
            <a:off x="0" y="0"/>
            <a:ext cx="24384000" cy="13716000"/>
          </a:xfrm>
          <a:prstGeom prst="rect">
            <a:avLst/>
          </a:prstGeom>
          <a:solidFill>
            <a:schemeClr val="tx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4" name="Line"/>
          <p:cNvSpPr/>
          <p:nvPr/>
        </p:nvSpPr>
        <p:spPr>
          <a:xfrm flipV="1">
            <a:off x="1600809" y="1828799"/>
            <a:ext cx="21182382" cy="1"/>
          </a:xfrm>
          <a:prstGeom prst="line">
            <a:avLst/>
          </a:prstGeom>
          <a:ln w="25400">
            <a:solidFill>
              <a:srgbClr val="FFFFFF">
                <a:alpha val="60000"/>
              </a:srgbClr>
            </a:solidFill>
            <a:miter lim="400000"/>
          </a:ln>
        </p:spPr>
        <p:txBody>
          <a:bodyPr lIns="50800" tIns="50800" rIns="50800" bIns="50800" anchor="ctr"/>
          <a:lstStyle/>
          <a:p>
            <a:endParaRPr/>
          </a:p>
        </p:txBody>
      </p:sp>
      <p:sp>
        <p:nvSpPr>
          <p:cNvPr id="45" name="Line"/>
          <p:cNvSpPr/>
          <p:nvPr/>
        </p:nvSpPr>
        <p:spPr>
          <a:xfrm flipV="1">
            <a:off x="1600809" y="12064999"/>
            <a:ext cx="21182382" cy="1"/>
          </a:xfrm>
          <a:prstGeom prst="line">
            <a:avLst/>
          </a:prstGeom>
          <a:ln w="25400">
            <a:solidFill>
              <a:srgbClr val="FFFFFF">
                <a:alpha val="60000"/>
              </a:srgbClr>
            </a:solidFill>
            <a:miter lim="400000"/>
          </a:ln>
        </p:spPr>
        <p:txBody>
          <a:bodyPr lIns="50800" tIns="50800" rIns="50800" bIns="50800" anchor="ctr"/>
          <a:lstStyle/>
          <a:p>
            <a:endParaRPr/>
          </a:p>
        </p:txBody>
      </p:sp>
      <p:sp>
        <p:nvSpPr>
          <p:cNvPr id="46" name="DIAGRAM"/>
          <p:cNvSpPr txBox="1">
            <a:spLocks noGrp="1"/>
          </p:cNvSpPr>
          <p:nvPr>
            <p:ph type="title"/>
          </p:nvPr>
        </p:nvSpPr>
        <p:spPr>
          <a:xfrm>
            <a:off x="1758753" y="5140550"/>
            <a:ext cx="21130936" cy="1902089"/>
          </a:xfrm>
          <a:prstGeom prst="rect">
            <a:avLst/>
          </a:prstGeom>
        </p:spPr>
        <p:txBody>
          <a:bodyPr/>
          <a:lstStyle/>
          <a:p>
            <a:r>
              <a:rPr dirty="0"/>
              <a:t>DIAGRAM</a:t>
            </a:r>
          </a:p>
        </p:txBody>
      </p:sp>
      <p:sp>
        <p:nvSpPr>
          <p:cNvPr id="47" name="Simple P."/>
          <p:cNvSpPr txBox="1">
            <a:spLocks noGrp="1"/>
          </p:cNvSpPr>
          <p:nvPr>
            <p:ph type="body" sz="quarter" idx="21"/>
          </p:nvPr>
        </p:nvSpPr>
        <p:spPr>
          <a:prstGeom prst="rect">
            <a:avLst/>
          </a:prstGeom>
        </p:spPr>
        <p:txBody>
          <a:bodyPr>
            <a:normAutofit/>
          </a:bodyPr>
          <a:lstStyle/>
          <a:p>
            <a:r>
              <a:rPr dirty="0"/>
              <a:t>Simple P.</a:t>
            </a:r>
          </a:p>
        </p:txBody>
      </p:sp>
      <p:sp>
        <p:nvSpPr>
          <p:cNvPr id="48" name="Oct, 2022"/>
          <p:cNvSpPr txBox="1">
            <a:spLocks noGrp="1"/>
          </p:cNvSpPr>
          <p:nvPr>
            <p:ph type="body" sz="quarter" idx="22"/>
          </p:nvPr>
        </p:nvSpPr>
        <p:spPr>
          <a:prstGeom prst="rect">
            <a:avLst/>
          </a:prstGeom>
        </p:spPr>
        <p:txBody>
          <a:bodyPr>
            <a:normAutofit/>
          </a:bodyPr>
          <a:lstStyle/>
          <a:p>
            <a:r>
              <a:t>Oct, 2022</a:t>
            </a:r>
          </a:p>
        </p:txBody>
      </p:sp>
      <p:sp>
        <p:nvSpPr>
          <p:cNvPr id="49" name="Simple Presentation"/>
          <p:cNvSpPr txBox="1">
            <a:spLocks noGrp="1"/>
          </p:cNvSpPr>
          <p:nvPr>
            <p:ph type="body" sz="quarter" idx="23"/>
          </p:nvPr>
        </p:nvSpPr>
        <p:spPr>
          <a:prstGeom prst="rect">
            <a:avLst/>
          </a:prstGeom>
        </p:spPr>
        <p:txBody>
          <a:bodyPr>
            <a:normAutofit/>
          </a:bodyPr>
          <a:lstStyle/>
          <a:p>
            <a:r>
              <a:t>Simple Presentation</a:t>
            </a:r>
          </a:p>
        </p:txBody>
      </p:sp>
      <p:sp>
        <p:nvSpPr>
          <p:cNvPr id="50" name="Proposal Project"/>
          <p:cNvSpPr txBox="1">
            <a:spLocks noGrp="1"/>
          </p:cNvSpPr>
          <p:nvPr>
            <p:ph type="body" sz="quarter" idx="24"/>
          </p:nvPr>
        </p:nvSpPr>
        <p:spPr>
          <a:prstGeom prst="rect">
            <a:avLst/>
          </a:prstGeom>
        </p:spPr>
        <p:txBody>
          <a:bodyPr>
            <a:normAutofit/>
          </a:bodyPr>
          <a:lstStyle/>
          <a:p>
            <a:r>
              <a:t>Proposal Project</a:t>
            </a:r>
          </a:p>
        </p:txBody>
      </p:sp>
      <p:sp>
        <p:nvSpPr>
          <p:cNvPr id="51" name="Lorem ipsum dolor sit amet, his ad blan phaedrum mnesarchum, eu facer prom oportere ius. In maiorum detraxit mei,"/>
          <p:cNvSpPr txBox="1">
            <a:spLocks noGrp="1"/>
          </p:cNvSpPr>
          <p:nvPr>
            <p:ph type="body" sz="quarter" idx="1"/>
          </p:nvPr>
        </p:nvSpPr>
        <p:spPr>
          <a:prstGeom prst="rect">
            <a:avLst/>
          </a:prstGeom>
        </p:spPr>
        <p:txBody>
          <a:bodyPr/>
          <a:lstStyle/>
          <a:p>
            <a:r>
              <a:rPr dirty="0"/>
              <a:t>Lorem ipsum dolor sit </a:t>
            </a:r>
            <a:r>
              <a:rPr dirty="0" err="1"/>
              <a:t>amet</a:t>
            </a:r>
            <a:r>
              <a:rPr dirty="0"/>
              <a:t>, his ad </a:t>
            </a:r>
            <a:r>
              <a:rPr dirty="0" err="1"/>
              <a:t>blan</a:t>
            </a:r>
            <a:r>
              <a:rPr dirty="0"/>
              <a:t> </a:t>
            </a:r>
            <a:r>
              <a:rPr dirty="0" err="1"/>
              <a:t>phaedrum</a:t>
            </a:r>
            <a:r>
              <a:rPr dirty="0"/>
              <a:t> </a:t>
            </a:r>
            <a:r>
              <a:rPr dirty="0" err="1"/>
              <a:t>mnesarchum</a:t>
            </a:r>
            <a:r>
              <a:rPr dirty="0"/>
              <a:t>, </a:t>
            </a:r>
            <a:r>
              <a:rPr dirty="0" err="1"/>
              <a:t>eu</a:t>
            </a:r>
            <a:r>
              <a:rPr dirty="0"/>
              <a:t> facer prom </a:t>
            </a:r>
            <a:r>
              <a:rPr dirty="0" err="1"/>
              <a:t>oportere</a:t>
            </a:r>
            <a:r>
              <a:rPr dirty="0"/>
              <a:t> </a:t>
            </a:r>
            <a:r>
              <a:rPr dirty="0" err="1"/>
              <a:t>ius</a:t>
            </a:r>
            <a:r>
              <a:rPr dirty="0"/>
              <a:t>. In maiorum </a:t>
            </a:r>
            <a:r>
              <a:rPr dirty="0" err="1"/>
              <a:t>detraxit</a:t>
            </a:r>
            <a:r>
              <a:rPr dirty="0"/>
              <a:t> </a:t>
            </a:r>
            <a:r>
              <a:rPr dirty="0" err="1"/>
              <a:t>mei</a:t>
            </a:r>
            <a:r>
              <a:rPr dirty="0"/>
              <a:t>, </a:t>
            </a:r>
          </a:p>
        </p:txBody>
      </p:sp>
    </p:spTree>
    <p:extLst>
      <p:ext uri="{BB962C8B-B14F-4D97-AF65-F5344CB8AC3E}">
        <p14:creationId xmlns:p14="http://schemas.microsoft.com/office/powerpoint/2010/main" val="279180290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프로젝트 운영"/>
          <p:cNvSpPr txBox="1">
            <a:spLocks noGrp="1"/>
          </p:cNvSpPr>
          <p:nvPr>
            <p:ph type="title"/>
          </p:nvPr>
        </p:nvSpPr>
        <p:spPr>
          <a:prstGeom prst="rect">
            <a:avLst/>
          </a:prstGeom>
        </p:spPr>
        <p:txBody>
          <a:bodyPr/>
          <a:lstStyle/>
          <a:p>
            <a:r>
              <a:t>프로젝트 운영</a:t>
            </a:r>
          </a:p>
        </p:txBody>
      </p:sp>
      <p:sp>
        <p:nvSpPr>
          <p:cNvPr id="2" name="Slide Number Placeholder 1">
            <a:extLst>
              <a:ext uri="{FF2B5EF4-FFF2-40B4-BE49-F238E27FC236}">
                <a16:creationId xmlns:a16="http://schemas.microsoft.com/office/drawing/2014/main" id="{1E77707A-99E1-A74D-B722-4DAE263DA6AC}"/>
              </a:ext>
            </a:extLst>
          </p:cNvPr>
          <p:cNvSpPr>
            <a:spLocks noGrp="1"/>
          </p:cNvSpPr>
          <p:nvPr>
            <p:ph type="sldNum" sz="quarter" idx="2"/>
          </p:nvPr>
        </p:nvSpPr>
        <p:spPr/>
        <p:txBody>
          <a:bodyPr/>
          <a:lstStyle/>
          <a:p>
            <a:fld id="{86CB4B4D-7CA3-9044-876B-883B54F8677D}" type="slidenum">
              <a:rPr lang="en-KR" smtClean="0"/>
              <a:t>10</a:t>
            </a:fld>
            <a:endParaRPr lang="en-KR"/>
          </a:p>
        </p:txBody>
      </p:sp>
      <p:sp>
        <p:nvSpPr>
          <p:cNvPr id="191" name="Perfomance"/>
          <p:cNvSpPr/>
          <p:nvPr/>
        </p:nvSpPr>
        <p:spPr>
          <a:xfrm>
            <a:off x="1401517" y="7071779"/>
            <a:ext cx="5348090" cy="2765274"/>
          </a:xfrm>
          <a:prstGeom prst="rect">
            <a:avLst/>
          </a:prstGeom>
          <a:solidFill>
            <a:srgbClr val="F6F6F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dirty="0">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endParaRPr b="1" dirty="0">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lang="en-US" b="1" dirty="0">
                <a:latin typeface="+mn-ea"/>
                <a:ea typeface="+mn-ea"/>
              </a:rPr>
              <a:t>Conception</a:t>
            </a:r>
            <a:endParaRPr b="1" dirty="0">
              <a:latin typeface="+mn-ea"/>
              <a:ea typeface="+mn-ea"/>
            </a:endParaRPr>
          </a:p>
        </p:txBody>
      </p:sp>
      <p:sp>
        <p:nvSpPr>
          <p:cNvPr id="192" name="Perfomance"/>
          <p:cNvSpPr/>
          <p:nvPr/>
        </p:nvSpPr>
        <p:spPr>
          <a:xfrm>
            <a:off x="6871743" y="6274724"/>
            <a:ext cx="5348089" cy="2765273"/>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dirty="0">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endParaRPr b="1" dirty="0">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lang="en-US" b="1" dirty="0">
                <a:latin typeface="+mn-ea"/>
                <a:ea typeface="+mn-ea"/>
              </a:rPr>
              <a:t>Planning</a:t>
            </a:r>
            <a:endParaRPr b="1" dirty="0">
              <a:latin typeface="+mn-ea"/>
              <a:ea typeface="+mn-ea"/>
            </a:endParaRPr>
          </a:p>
        </p:txBody>
      </p:sp>
      <p:sp>
        <p:nvSpPr>
          <p:cNvPr id="193" name="Perfomance"/>
          <p:cNvSpPr/>
          <p:nvPr/>
        </p:nvSpPr>
        <p:spPr>
          <a:xfrm>
            <a:off x="12341968" y="5460509"/>
            <a:ext cx="5348089" cy="2765274"/>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dirty="0">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endParaRPr b="1" dirty="0">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lang="en-US" b="1" dirty="0">
                <a:latin typeface="+mn-ea"/>
                <a:ea typeface="+mn-ea"/>
              </a:rPr>
              <a:t>Execution</a:t>
            </a:r>
            <a:endParaRPr b="1" dirty="0">
              <a:latin typeface="+mn-ea"/>
              <a:ea typeface="+mn-ea"/>
            </a:endParaRPr>
          </a:p>
        </p:txBody>
      </p:sp>
      <p:sp>
        <p:nvSpPr>
          <p:cNvPr id="194" name="Performance"/>
          <p:cNvSpPr/>
          <p:nvPr/>
        </p:nvSpPr>
        <p:spPr>
          <a:xfrm>
            <a:off x="17812193" y="4651768"/>
            <a:ext cx="5348089" cy="2765274"/>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endParaRPr b="1">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b="1">
                <a:latin typeface="+mn-ea"/>
                <a:ea typeface="+mn-ea"/>
              </a:rPr>
              <a:t>Performance</a:t>
            </a:r>
          </a:p>
        </p:txBody>
      </p:sp>
      <p:sp>
        <p:nvSpPr>
          <p:cNvPr id="195" name="Lorem ipsum dolor sit amet, his ad blandit phaedrum eime ridk mnesarchui eu facer prompta oportere ius. In maioru"/>
          <p:cNvSpPr txBox="1"/>
          <p:nvPr/>
        </p:nvSpPr>
        <p:spPr>
          <a:xfrm>
            <a:off x="1552252" y="10280724"/>
            <a:ext cx="5046621"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dirty="0">
                <a:latin typeface="+mn-ea"/>
                <a:ea typeface="+mn-ea"/>
              </a:rPr>
              <a:t>Lorem ipsum dolor sit </a:t>
            </a:r>
            <a:r>
              <a:rPr dirty="0" err="1">
                <a:latin typeface="+mn-ea"/>
                <a:ea typeface="+mn-ea"/>
              </a:rPr>
              <a:t>amet</a:t>
            </a:r>
            <a:r>
              <a:rPr dirty="0">
                <a:latin typeface="+mn-ea"/>
                <a:ea typeface="+mn-ea"/>
              </a:rPr>
              <a:t>, his ad </a:t>
            </a:r>
            <a:r>
              <a:rPr dirty="0" err="1">
                <a:latin typeface="+mn-ea"/>
                <a:ea typeface="+mn-ea"/>
              </a:rPr>
              <a:t>blandit</a:t>
            </a:r>
            <a:r>
              <a:rPr dirty="0">
                <a:latin typeface="+mn-ea"/>
                <a:ea typeface="+mn-ea"/>
              </a:rPr>
              <a:t> </a:t>
            </a:r>
            <a:r>
              <a:rPr dirty="0" err="1">
                <a:latin typeface="+mn-ea"/>
                <a:ea typeface="+mn-ea"/>
              </a:rPr>
              <a:t>phaedrum</a:t>
            </a:r>
            <a:r>
              <a:rPr dirty="0">
                <a:latin typeface="+mn-ea"/>
                <a:ea typeface="+mn-ea"/>
              </a:rPr>
              <a:t> </a:t>
            </a:r>
            <a:r>
              <a:rPr dirty="0" err="1">
                <a:latin typeface="+mn-ea"/>
                <a:ea typeface="+mn-ea"/>
              </a:rPr>
              <a:t>eime</a:t>
            </a:r>
            <a:r>
              <a:rPr dirty="0">
                <a:latin typeface="+mn-ea"/>
                <a:ea typeface="+mn-ea"/>
              </a:rPr>
              <a:t> </a:t>
            </a:r>
            <a:r>
              <a:rPr dirty="0" err="1">
                <a:latin typeface="+mn-ea"/>
                <a:ea typeface="+mn-ea"/>
              </a:rPr>
              <a:t>ridk</a:t>
            </a:r>
            <a:r>
              <a:rPr dirty="0">
                <a:latin typeface="+mn-ea"/>
                <a:ea typeface="+mn-ea"/>
              </a:rPr>
              <a:t> </a:t>
            </a:r>
            <a:r>
              <a:rPr dirty="0" err="1">
                <a:latin typeface="+mn-ea"/>
                <a:ea typeface="+mn-ea"/>
              </a:rPr>
              <a:t>mnesarchui</a:t>
            </a:r>
            <a:r>
              <a:rPr dirty="0">
                <a:latin typeface="+mn-ea"/>
                <a:ea typeface="+mn-ea"/>
              </a:rPr>
              <a:t> </a:t>
            </a:r>
            <a:r>
              <a:rPr dirty="0" err="1">
                <a:latin typeface="+mn-ea"/>
                <a:ea typeface="+mn-ea"/>
              </a:rPr>
              <a:t>eu</a:t>
            </a:r>
            <a:r>
              <a:rPr dirty="0">
                <a:latin typeface="+mn-ea"/>
                <a:ea typeface="+mn-ea"/>
              </a:rPr>
              <a:t> facer </a:t>
            </a:r>
            <a:r>
              <a:rPr dirty="0" err="1">
                <a:latin typeface="+mn-ea"/>
                <a:ea typeface="+mn-ea"/>
              </a:rPr>
              <a:t>prompta</a:t>
            </a:r>
            <a:r>
              <a:rPr dirty="0">
                <a:latin typeface="+mn-ea"/>
                <a:ea typeface="+mn-ea"/>
              </a:rPr>
              <a:t> </a:t>
            </a:r>
            <a:r>
              <a:rPr dirty="0" err="1">
                <a:latin typeface="+mn-ea"/>
                <a:ea typeface="+mn-ea"/>
              </a:rPr>
              <a:t>oportere</a:t>
            </a:r>
            <a:r>
              <a:rPr dirty="0">
                <a:latin typeface="+mn-ea"/>
                <a:ea typeface="+mn-ea"/>
              </a:rPr>
              <a:t> </a:t>
            </a:r>
            <a:r>
              <a:rPr dirty="0" err="1">
                <a:latin typeface="+mn-ea"/>
                <a:ea typeface="+mn-ea"/>
              </a:rPr>
              <a:t>ius</a:t>
            </a:r>
            <a:r>
              <a:rPr dirty="0">
                <a:latin typeface="+mn-ea"/>
                <a:ea typeface="+mn-ea"/>
              </a:rPr>
              <a:t>. In </a:t>
            </a:r>
            <a:r>
              <a:rPr dirty="0" err="1">
                <a:latin typeface="+mn-ea"/>
                <a:ea typeface="+mn-ea"/>
              </a:rPr>
              <a:t>maioru</a:t>
            </a:r>
            <a:endParaRPr dirty="0">
              <a:latin typeface="+mn-ea"/>
              <a:ea typeface="+mn-ea"/>
            </a:endParaRPr>
          </a:p>
        </p:txBody>
      </p:sp>
      <p:sp>
        <p:nvSpPr>
          <p:cNvPr id="196" name="1"/>
          <p:cNvSpPr txBox="1"/>
          <p:nvPr/>
        </p:nvSpPr>
        <p:spPr>
          <a:xfrm>
            <a:off x="3643565" y="7206395"/>
            <a:ext cx="863994"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5500">
                <a:solidFill>
                  <a:srgbClr val="262626"/>
                </a:solidFill>
                <a:latin typeface="+mn-lt"/>
                <a:ea typeface="+mn-ea"/>
                <a:cs typeface="+mn-cs"/>
                <a:sym typeface="나눔명조"/>
              </a:defRPr>
            </a:lvl1pPr>
          </a:lstStyle>
          <a:p>
            <a:r>
              <a:rPr dirty="0">
                <a:latin typeface="+mj-lt"/>
              </a:rPr>
              <a:t>1</a:t>
            </a:r>
          </a:p>
        </p:txBody>
      </p:sp>
      <p:sp>
        <p:nvSpPr>
          <p:cNvPr id="197" name="2"/>
          <p:cNvSpPr txBox="1"/>
          <p:nvPr/>
        </p:nvSpPr>
        <p:spPr>
          <a:xfrm>
            <a:off x="9113790" y="6416907"/>
            <a:ext cx="863994"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5500">
                <a:solidFill>
                  <a:srgbClr val="262626"/>
                </a:solidFill>
                <a:latin typeface="+mn-lt"/>
                <a:ea typeface="+mn-ea"/>
                <a:cs typeface="+mn-cs"/>
                <a:sym typeface="나눔명조"/>
              </a:defRPr>
            </a:lvl1pPr>
          </a:lstStyle>
          <a:p>
            <a:r>
              <a:rPr>
                <a:latin typeface="+mj-lt"/>
              </a:rPr>
              <a:t>2</a:t>
            </a:r>
          </a:p>
        </p:txBody>
      </p:sp>
      <p:sp>
        <p:nvSpPr>
          <p:cNvPr id="198" name="3"/>
          <p:cNvSpPr txBox="1"/>
          <p:nvPr/>
        </p:nvSpPr>
        <p:spPr>
          <a:xfrm>
            <a:off x="14584015" y="5598031"/>
            <a:ext cx="863994" cy="1367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5500">
                <a:solidFill>
                  <a:srgbClr val="262626"/>
                </a:solidFill>
                <a:latin typeface="+mn-lt"/>
                <a:ea typeface="+mn-ea"/>
                <a:cs typeface="+mn-cs"/>
                <a:sym typeface="나눔명조"/>
              </a:defRPr>
            </a:lvl1pPr>
          </a:lstStyle>
          <a:p>
            <a:r>
              <a:rPr>
                <a:latin typeface="+mj-lt"/>
              </a:rPr>
              <a:t>3</a:t>
            </a:r>
          </a:p>
        </p:txBody>
      </p:sp>
      <p:sp>
        <p:nvSpPr>
          <p:cNvPr id="199" name="4"/>
          <p:cNvSpPr txBox="1"/>
          <p:nvPr/>
        </p:nvSpPr>
        <p:spPr>
          <a:xfrm>
            <a:off x="20054241" y="4799484"/>
            <a:ext cx="863994"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5500">
                <a:solidFill>
                  <a:srgbClr val="262626"/>
                </a:solidFill>
                <a:latin typeface="+mn-lt"/>
                <a:ea typeface="+mn-ea"/>
                <a:cs typeface="+mn-cs"/>
                <a:sym typeface="나눔명조"/>
              </a:defRPr>
            </a:lvl1pPr>
          </a:lstStyle>
          <a:p>
            <a:r>
              <a:rPr>
                <a:latin typeface="+mj-lt"/>
              </a:rPr>
              <a:t>4</a:t>
            </a:r>
          </a:p>
        </p:txBody>
      </p:sp>
      <p:sp>
        <p:nvSpPr>
          <p:cNvPr id="200" name="Lorem ipsum dolor sit amet, his ad blandit phaedrum eime ridk mnesarchui eu facer prompta oportere ius. In maioru"/>
          <p:cNvSpPr txBox="1"/>
          <p:nvPr/>
        </p:nvSpPr>
        <p:spPr>
          <a:xfrm>
            <a:off x="7022477" y="9463065"/>
            <a:ext cx="5046621"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 amet, his ad blandit phaedrum eime ridk mnesarchui eu facer prompta oportere ius. In maioru</a:t>
            </a:r>
          </a:p>
        </p:txBody>
      </p:sp>
      <p:sp>
        <p:nvSpPr>
          <p:cNvPr id="201" name="Lorem ipsum dolor sit amet, his ad blandit phaedrum eime ridk mnesarchui eu facer prompta oportere ius. In maioru"/>
          <p:cNvSpPr txBox="1"/>
          <p:nvPr/>
        </p:nvSpPr>
        <p:spPr>
          <a:xfrm>
            <a:off x="12492702" y="8695530"/>
            <a:ext cx="5046621"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 amet, his ad blandit phaedrum eime ridk mnesarchui eu facer prompta oportere ius. In maioru</a:t>
            </a:r>
          </a:p>
        </p:txBody>
      </p:sp>
      <p:sp>
        <p:nvSpPr>
          <p:cNvPr id="202" name="Lorem ipsum dolor sit amet, his ad blandit phaedrum eime ridk mnesarchui eu facer prompta oportere ius. In maioru"/>
          <p:cNvSpPr txBox="1"/>
          <p:nvPr/>
        </p:nvSpPr>
        <p:spPr>
          <a:xfrm>
            <a:off x="17962928" y="7877871"/>
            <a:ext cx="5046621"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 amet, his ad blandit phaedrum eime ridk mnesarchui eu facer prompta oportere ius. In maioru</a:t>
            </a:r>
          </a:p>
        </p:txBody>
      </p:sp>
    </p:spTree>
    <p:extLst>
      <p:ext uri="{BB962C8B-B14F-4D97-AF65-F5344CB8AC3E}">
        <p14:creationId xmlns:p14="http://schemas.microsoft.com/office/powerpoint/2010/main" val="25393934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Lorem ipsum dolor sit amet, his ad blandit phaedrum mnesarchum, eu facer prompta oportere ius. In maiorum detraxit mei, error dolore invenire at sed. Cum ut dicit deirjd consulatu, te wisi platonem voluptaria eam, ad est hinc melius feugiat. Ut erat aliq"/>
          <p:cNvSpPr txBox="1">
            <a:spLocks noGrp="1"/>
          </p:cNvSpPr>
          <p:nvPr>
            <p:ph type="body" sz="quarter" idx="1"/>
          </p:nvPr>
        </p:nvSpPr>
        <p:spPr>
          <a:xfrm>
            <a:off x="16952748" y="8940503"/>
            <a:ext cx="5448884" cy="3093428"/>
          </a:xfrm>
          <a:prstGeom prst="rect">
            <a:avLst/>
          </a:prstGeom>
        </p:spPr>
        <p:txBody>
          <a:bodyPr>
            <a:normAutofit/>
          </a:bodyPr>
          <a:lstStyle>
            <a:lvl1pPr defTabSz="2243271">
              <a:defRPr sz="1840"/>
            </a:lvl1pPr>
          </a:lstStyle>
          <a:p>
            <a:r>
              <a:rPr sz="2000" dirty="0"/>
              <a:t>Lorem ipsum dolor sit </a:t>
            </a:r>
            <a:r>
              <a:rPr sz="2000" dirty="0" err="1"/>
              <a:t>amet</a:t>
            </a:r>
            <a:r>
              <a:rPr sz="2000" dirty="0"/>
              <a:t>, his ad </a:t>
            </a:r>
            <a:r>
              <a:rPr sz="2000" dirty="0" err="1"/>
              <a:t>blandit</a:t>
            </a:r>
            <a:r>
              <a:rPr sz="2000" dirty="0"/>
              <a:t> </a:t>
            </a:r>
            <a:r>
              <a:rPr sz="2000" dirty="0" err="1"/>
              <a:t>phaedrum</a:t>
            </a:r>
            <a:r>
              <a:rPr sz="2000" dirty="0"/>
              <a:t> </a:t>
            </a:r>
            <a:r>
              <a:rPr sz="2000" dirty="0" err="1"/>
              <a:t>mnesarchum</a:t>
            </a:r>
            <a:r>
              <a:rPr sz="2000" dirty="0"/>
              <a:t>, </a:t>
            </a:r>
            <a:r>
              <a:rPr sz="2000" dirty="0" err="1"/>
              <a:t>eu</a:t>
            </a:r>
            <a:r>
              <a:rPr sz="2000" dirty="0"/>
              <a:t> facer </a:t>
            </a:r>
            <a:r>
              <a:rPr sz="2000" dirty="0" err="1"/>
              <a:t>prompta</a:t>
            </a:r>
            <a:r>
              <a:rPr sz="2000" dirty="0"/>
              <a:t> </a:t>
            </a:r>
            <a:r>
              <a:rPr sz="2000" dirty="0" err="1"/>
              <a:t>oportere</a:t>
            </a:r>
            <a:r>
              <a:rPr sz="2000" dirty="0"/>
              <a:t> </a:t>
            </a:r>
            <a:r>
              <a:rPr sz="2000" dirty="0" err="1"/>
              <a:t>ius</a:t>
            </a:r>
            <a:r>
              <a:rPr sz="2000" dirty="0"/>
              <a:t>. In maiorum </a:t>
            </a:r>
            <a:r>
              <a:rPr sz="2000" dirty="0" err="1"/>
              <a:t>detraxit</a:t>
            </a:r>
            <a:r>
              <a:rPr sz="2000" dirty="0"/>
              <a:t> </a:t>
            </a:r>
            <a:r>
              <a:rPr sz="2000" dirty="0" err="1"/>
              <a:t>mei</a:t>
            </a:r>
            <a:r>
              <a:rPr sz="2000" dirty="0"/>
              <a:t>, error dolore </a:t>
            </a:r>
            <a:r>
              <a:rPr sz="2000" dirty="0" err="1"/>
              <a:t>invenire</a:t>
            </a:r>
            <a:r>
              <a:rPr sz="2000" dirty="0"/>
              <a:t> at sed. Cum </a:t>
            </a:r>
            <a:r>
              <a:rPr sz="2000" dirty="0" err="1"/>
              <a:t>ut</a:t>
            </a:r>
            <a:r>
              <a:rPr sz="2000" dirty="0"/>
              <a:t> dicit </a:t>
            </a:r>
            <a:r>
              <a:rPr sz="2000" dirty="0" err="1"/>
              <a:t>deirjd</a:t>
            </a:r>
            <a:r>
              <a:rPr sz="2000" dirty="0"/>
              <a:t> </a:t>
            </a:r>
            <a:r>
              <a:rPr sz="2000" dirty="0" err="1"/>
              <a:t>consulatu</a:t>
            </a:r>
            <a:r>
              <a:rPr sz="2000" dirty="0"/>
              <a:t>, </a:t>
            </a:r>
            <a:r>
              <a:rPr sz="2000" dirty="0" err="1"/>
              <a:t>te</a:t>
            </a:r>
            <a:r>
              <a:rPr sz="2000" dirty="0"/>
              <a:t> </a:t>
            </a:r>
            <a:r>
              <a:rPr sz="2000" dirty="0" err="1"/>
              <a:t>wisi</a:t>
            </a:r>
            <a:r>
              <a:rPr sz="2000" dirty="0"/>
              <a:t> </a:t>
            </a:r>
            <a:r>
              <a:rPr sz="2000" dirty="0" err="1"/>
              <a:t>platonem</a:t>
            </a:r>
            <a:r>
              <a:rPr sz="2000" dirty="0"/>
              <a:t> </a:t>
            </a:r>
            <a:r>
              <a:rPr sz="2000" dirty="0" err="1"/>
              <a:t>voluptaria</a:t>
            </a:r>
            <a:r>
              <a:rPr sz="2000" dirty="0"/>
              <a:t> </a:t>
            </a:r>
            <a:r>
              <a:rPr sz="2000" dirty="0" err="1"/>
              <a:t>eam</a:t>
            </a:r>
            <a:r>
              <a:rPr sz="2000" dirty="0"/>
              <a:t>, ad </a:t>
            </a:r>
            <a:r>
              <a:rPr sz="2000" dirty="0" err="1"/>
              <a:t>est</a:t>
            </a:r>
            <a:r>
              <a:rPr sz="2000" dirty="0"/>
              <a:t> </a:t>
            </a:r>
            <a:r>
              <a:rPr sz="2000" dirty="0" err="1"/>
              <a:t>hinc</a:t>
            </a:r>
            <a:r>
              <a:rPr sz="2000" dirty="0"/>
              <a:t> </a:t>
            </a:r>
            <a:r>
              <a:rPr sz="2000" dirty="0" err="1"/>
              <a:t>melius</a:t>
            </a:r>
            <a:r>
              <a:rPr sz="2000" dirty="0"/>
              <a:t> </a:t>
            </a:r>
            <a:r>
              <a:rPr sz="2000" dirty="0" err="1"/>
              <a:t>feugiat</a:t>
            </a:r>
            <a:r>
              <a:rPr sz="2000" dirty="0"/>
              <a:t>. Ut </a:t>
            </a:r>
            <a:r>
              <a:rPr sz="2000" dirty="0" err="1"/>
              <a:t>erat</a:t>
            </a:r>
            <a:r>
              <a:rPr sz="2000" dirty="0"/>
              <a:t> </a:t>
            </a:r>
            <a:r>
              <a:rPr sz="2000" dirty="0" err="1"/>
              <a:t>aliquam</a:t>
            </a:r>
            <a:endParaRPr sz="2000" dirty="0"/>
          </a:p>
        </p:txBody>
      </p:sp>
      <p:sp>
        <p:nvSpPr>
          <p:cNvPr id="204" name="Shape"/>
          <p:cNvSpPr/>
          <p:nvPr/>
        </p:nvSpPr>
        <p:spPr>
          <a:xfrm rot="10800000" flipH="1">
            <a:off x="8549878" y="8578439"/>
            <a:ext cx="7284244" cy="36298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6" y="0"/>
                  <a:pt x="5271" y="2116"/>
                  <a:pt x="3162" y="6348"/>
                </a:cubicBezTo>
                <a:cubicBezTo>
                  <a:pt x="1063" y="10561"/>
                  <a:pt x="10" y="16078"/>
                  <a:pt x="0" y="21600"/>
                </a:cubicBezTo>
                <a:lnTo>
                  <a:pt x="3085" y="21600"/>
                </a:lnTo>
                <a:cubicBezTo>
                  <a:pt x="3094" y="17662"/>
                  <a:pt x="3846" y="13729"/>
                  <a:pt x="5343" y="10724"/>
                </a:cubicBezTo>
                <a:cubicBezTo>
                  <a:pt x="6850" y="7700"/>
                  <a:pt x="8825" y="6188"/>
                  <a:pt x="10800" y="6188"/>
                </a:cubicBezTo>
                <a:cubicBezTo>
                  <a:pt x="12775" y="6188"/>
                  <a:pt x="14750" y="7700"/>
                  <a:pt x="16257" y="10724"/>
                </a:cubicBezTo>
                <a:cubicBezTo>
                  <a:pt x="17754" y="13729"/>
                  <a:pt x="18506" y="17662"/>
                  <a:pt x="18515" y="21600"/>
                </a:cubicBezTo>
                <a:lnTo>
                  <a:pt x="21600" y="21600"/>
                </a:lnTo>
                <a:cubicBezTo>
                  <a:pt x="21590" y="16078"/>
                  <a:pt x="20537" y="10561"/>
                  <a:pt x="18438" y="6348"/>
                </a:cubicBezTo>
                <a:cubicBezTo>
                  <a:pt x="16329" y="2116"/>
                  <a:pt x="13564" y="0"/>
                  <a:pt x="10800" y="0"/>
                </a:cubicBezTo>
                <a:close/>
              </a:path>
            </a:pathLst>
          </a:custGeom>
          <a:solidFill>
            <a:schemeClr val="tx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05" name="지속가능성"/>
          <p:cNvSpPr txBox="1">
            <a:spLocks noGrp="1"/>
          </p:cNvSpPr>
          <p:nvPr>
            <p:ph type="title"/>
          </p:nvPr>
        </p:nvSpPr>
        <p:spPr>
          <a:prstGeom prst="rect">
            <a:avLst/>
          </a:prstGeom>
        </p:spPr>
        <p:txBody>
          <a:bodyPr/>
          <a:lstStyle/>
          <a:p>
            <a:r>
              <a:t>지속가능성</a:t>
            </a:r>
          </a:p>
        </p:txBody>
      </p:sp>
      <p:sp>
        <p:nvSpPr>
          <p:cNvPr id="2" name="Slide Number Placeholder 1">
            <a:extLst>
              <a:ext uri="{FF2B5EF4-FFF2-40B4-BE49-F238E27FC236}">
                <a16:creationId xmlns:a16="http://schemas.microsoft.com/office/drawing/2014/main" id="{68A4EB50-6F50-9C48-805A-B74CE809B97A}"/>
              </a:ext>
            </a:extLst>
          </p:cNvPr>
          <p:cNvSpPr>
            <a:spLocks noGrp="1"/>
          </p:cNvSpPr>
          <p:nvPr>
            <p:ph type="sldNum" sz="quarter" idx="2"/>
          </p:nvPr>
        </p:nvSpPr>
        <p:spPr/>
        <p:txBody>
          <a:bodyPr/>
          <a:lstStyle/>
          <a:p>
            <a:fld id="{86CB4B4D-7CA3-9044-876B-883B54F8677D}" type="slidenum">
              <a:rPr lang="en-KR" smtClean="0"/>
              <a:t>11</a:t>
            </a:fld>
            <a:endParaRPr lang="en-KR"/>
          </a:p>
        </p:txBody>
      </p:sp>
      <p:sp>
        <p:nvSpPr>
          <p:cNvPr id="207" name="Shape"/>
          <p:cNvSpPr/>
          <p:nvPr/>
        </p:nvSpPr>
        <p:spPr>
          <a:xfrm>
            <a:off x="8549878" y="4957381"/>
            <a:ext cx="7284244" cy="36298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6" y="0"/>
                  <a:pt x="5271" y="2116"/>
                  <a:pt x="3162" y="6348"/>
                </a:cubicBezTo>
                <a:cubicBezTo>
                  <a:pt x="1063" y="10561"/>
                  <a:pt x="10" y="16078"/>
                  <a:pt x="0" y="21600"/>
                </a:cubicBezTo>
                <a:lnTo>
                  <a:pt x="3085" y="21600"/>
                </a:lnTo>
                <a:cubicBezTo>
                  <a:pt x="3094" y="17662"/>
                  <a:pt x="3846" y="13729"/>
                  <a:pt x="5343" y="10724"/>
                </a:cubicBezTo>
                <a:cubicBezTo>
                  <a:pt x="6850" y="7700"/>
                  <a:pt x="8825" y="6188"/>
                  <a:pt x="10800" y="6188"/>
                </a:cubicBezTo>
                <a:cubicBezTo>
                  <a:pt x="12775" y="6188"/>
                  <a:pt x="14750" y="7700"/>
                  <a:pt x="16257" y="10724"/>
                </a:cubicBezTo>
                <a:cubicBezTo>
                  <a:pt x="17754" y="13729"/>
                  <a:pt x="18506" y="17662"/>
                  <a:pt x="18515" y="21600"/>
                </a:cubicBezTo>
                <a:lnTo>
                  <a:pt x="21600" y="21600"/>
                </a:lnTo>
                <a:cubicBezTo>
                  <a:pt x="21590" y="16078"/>
                  <a:pt x="20537" y="10561"/>
                  <a:pt x="18438" y="6348"/>
                </a:cubicBezTo>
                <a:cubicBezTo>
                  <a:pt x="16329" y="2116"/>
                  <a:pt x="13564" y="0"/>
                  <a:pt x="10800" y="0"/>
                </a:cubicBezTo>
                <a:close/>
              </a:path>
            </a:pathLst>
          </a:custGeom>
          <a:solidFill>
            <a:schemeClr val="accent6"/>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08" name="Triangle"/>
          <p:cNvSpPr/>
          <p:nvPr/>
        </p:nvSpPr>
        <p:spPr>
          <a:xfrm rot="10800000">
            <a:off x="14415763" y="8583761"/>
            <a:ext cx="1751193" cy="1085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6"/>
          </a:solidFill>
          <a:ln w="12700">
            <a:miter lim="400000"/>
          </a:ln>
        </p:spPr>
        <p:txBody>
          <a:bodyPr lIns="50800" tIns="50800" rIns="50800" bIns="50800"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09" name="Triangle"/>
          <p:cNvSpPr/>
          <p:nvPr/>
        </p:nvSpPr>
        <p:spPr>
          <a:xfrm flipH="1">
            <a:off x="8191659" y="7501412"/>
            <a:ext cx="1751193" cy="1085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tx2"/>
          </a:solidFill>
          <a:ln w="12700">
            <a:miter lim="400000"/>
          </a:ln>
        </p:spPr>
        <p:txBody>
          <a:bodyPr lIns="50800" tIns="50800" rIns="50800" bIns="50800"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10" name="Line"/>
          <p:cNvSpPr/>
          <p:nvPr/>
        </p:nvSpPr>
        <p:spPr>
          <a:xfrm flipV="1">
            <a:off x="12980600" y="5099124"/>
            <a:ext cx="10140203" cy="1"/>
          </a:xfrm>
          <a:prstGeom prst="line">
            <a:avLst/>
          </a:prstGeom>
          <a:ln w="25400">
            <a:solidFill>
              <a:schemeClr val="tx2"/>
            </a:solidFill>
            <a:miter lim="400000"/>
          </a:ln>
        </p:spPr>
        <p:txBody>
          <a:bodyPr lIns="82987" tIns="82987" rIns="82987" bIns="82987"/>
          <a:lstStyle/>
          <a:p>
            <a:pPr defTabSz="825500">
              <a:lnSpc>
                <a:spcPct val="150000"/>
              </a:lnSpc>
              <a:defRPr sz="2000">
                <a:solidFill>
                  <a:srgbClr val="8B8C8C"/>
                </a:solidFill>
              </a:defRPr>
            </a:pPr>
            <a:endParaRPr/>
          </a:p>
        </p:txBody>
      </p:sp>
      <p:sp>
        <p:nvSpPr>
          <p:cNvPr id="211" name="Lorem ipsum dolor sit amet, his ad blandit phaedrum mnesarch, eu facer promptaop"/>
          <p:cNvSpPr txBox="1"/>
          <p:nvPr/>
        </p:nvSpPr>
        <p:spPr>
          <a:xfrm>
            <a:off x="18658465" y="6221722"/>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212" name="Diagram Title"/>
          <p:cNvSpPr txBox="1"/>
          <p:nvPr/>
        </p:nvSpPr>
        <p:spPr>
          <a:xfrm>
            <a:off x="18658465" y="5425169"/>
            <a:ext cx="4538158" cy="628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08990">
              <a:lnSpc>
                <a:spcPct val="100000"/>
              </a:lnSpc>
              <a:defRPr sz="2646">
                <a:solidFill>
                  <a:srgbClr val="232323"/>
                </a:solidFill>
                <a:latin typeface="Noto Sans KR Bold"/>
                <a:ea typeface="Noto Sans KR Bold"/>
                <a:cs typeface="Noto Sans KR Bold"/>
                <a:sym typeface="Noto Sans KR Bold"/>
              </a:defRPr>
            </a:lvl1pPr>
          </a:lstStyle>
          <a:p>
            <a:r>
              <a:rPr sz="2700" b="1" dirty="0">
                <a:latin typeface="+mn-ea"/>
                <a:ea typeface="+mn-ea"/>
              </a:rPr>
              <a:t>Diagram Title</a:t>
            </a:r>
          </a:p>
        </p:txBody>
      </p:sp>
      <p:sp>
        <p:nvSpPr>
          <p:cNvPr id="213" name="Line"/>
          <p:cNvSpPr/>
          <p:nvPr/>
        </p:nvSpPr>
        <p:spPr>
          <a:xfrm flipV="1">
            <a:off x="1716854" y="9776838"/>
            <a:ext cx="7990784" cy="1"/>
          </a:xfrm>
          <a:prstGeom prst="line">
            <a:avLst/>
          </a:prstGeom>
          <a:ln w="25400">
            <a:solidFill>
              <a:schemeClr val="tx2"/>
            </a:solidFill>
            <a:miter lim="400000"/>
          </a:ln>
        </p:spPr>
        <p:txBody>
          <a:bodyPr lIns="82987" tIns="82987" rIns="82987" bIns="82987"/>
          <a:lstStyle/>
          <a:p>
            <a:pPr defTabSz="825500">
              <a:lnSpc>
                <a:spcPct val="150000"/>
              </a:lnSpc>
              <a:defRPr sz="2000">
                <a:solidFill>
                  <a:srgbClr val="8B8C8C"/>
                </a:solidFill>
              </a:defRPr>
            </a:pPr>
            <a:endParaRPr/>
          </a:p>
        </p:txBody>
      </p:sp>
      <p:sp>
        <p:nvSpPr>
          <p:cNvPr id="214" name="Lorem ipsum dolor sit amet, his ad blandit phaedrum mnesarch, eu facer promptaop"/>
          <p:cNvSpPr txBox="1"/>
          <p:nvPr/>
        </p:nvSpPr>
        <p:spPr>
          <a:xfrm>
            <a:off x="1699347" y="10889930"/>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215" name="Diagram Title"/>
          <p:cNvSpPr txBox="1"/>
          <p:nvPr/>
        </p:nvSpPr>
        <p:spPr>
          <a:xfrm>
            <a:off x="1699347" y="10093376"/>
            <a:ext cx="4538158" cy="628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08990">
              <a:lnSpc>
                <a:spcPct val="100000"/>
              </a:lnSpc>
              <a:defRPr sz="2646">
                <a:solidFill>
                  <a:srgbClr val="232323"/>
                </a:solidFill>
                <a:latin typeface="Noto Sans KR Bold"/>
                <a:ea typeface="Noto Sans KR Bold"/>
                <a:cs typeface="Noto Sans KR Bold"/>
                <a:sym typeface="Noto Sans KR Bold"/>
              </a:defRPr>
            </a:lvl1pPr>
          </a:lstStyle>
          <a:p>
            <a:r>
              <a:rPr sz="2700" b="1" dirty="0">
                <a:latin typeface="+mn-ea"/>
                <a:ea typeface="+mn-ea"/>
              </a:rPr>
              <a:t>Diagram Title</a:t>
            </a:r>
          </a:p>
        </p:txBody>
      </p:sp>
      <p:sp>
        <p:nvSpPr>
          <p:cNvPr id="216" name="Project Proposal by Simple P.…"/>
          <p:cNvSpPr txBox="1"/>
          <p:nvPr/>
        </p:nvSpPr>
        <p:spPr>
          <a:xfrm>
            <a:off x="1625600" y="6836052"/>
            <a:ext cx="3663957" cy="24165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dirty="0">
                <a:latin typeface="+mn-ea"/>
                <a:ea typeface="+mn-ea"/>
              </a:rPr>
              <a:t>Project Proposal by Simple P.</a:t>
            </a:r>
          </a:p>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blandit</a:t>
            </a:r>
            <a:r>
              <a:rPr sz="1700" dirty="0">
                <a:latin typeface="+mn-ea"/>
                <a:ea typeface="+mn-ea"/>
              </a:rPr>
              <a:t> </a:t>
            </a:r>
            <a:r>
              <a:rPr sz="1700" dirty="0" err="1">
                <a:latin typeface="+mn-ea"/>
                <a:ea typeface="+mn-ea"/>
              </a:rPr>
              <a:t>phaedrum</a:t>
            </a:r>
            <a:r>
              <a:rPr sz="1700" dirty="0">
                <a:latin typeface="+mn-ea"/>
                <a:ea typeface="+mn-ea"/>
              </a:rPr>
              <a:t> </a:t>
            </a:r>
            <a:r>
              <a:rPr sz="1700" dirty="0" err="1">
                <a:latin typeface="+mn-ea"/>
                <a:ea typeface="+mn-ea"/>
              </a:rPr>
              <a:t>mnesarchum</a:t>
            </a:r>
            <a:endParaRPr sz="1700" dirty="0">
              <a:latin typeface="+mn-ea"/>
              <a:ea typeface="+mn-ea"/>
            </a:endParaRPr>
          </a:p>
        </p:txBody>
      </p:sp>
      <p:sp>
        <p:nvSpPr>
          <p:cNvPr id="217" name="Project"/>
          <p:cNvSpPr txBox="1"/>
          <p:nvPr/>
        </p:nvSpPr>
        <p:spPr>
          <a:xfrm>
            <a:off x="9922921" y="7894987"/>
            <a:ext cx="4538158" cy="1376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algn="ctr">
              <a:lnSpc>
                <a:spcPct val="100000"/>
              </a:lnSpc>
              <a:defRPr sz="5500">
                <a:solidFill>
                  <a:srgbClr val="262626"/>
                </a:solidFill>
                <a:latin typeface="+mn-lt"/>
                <a:ea typeface="+mn-ea"/>
                <a:cs typeface="+mn-cs"/>
                <a:sym typeface="나눔명조"/>
              </a:defRPr>
            </a:lvl1pPr>
          </a:lstStyle>
          <a:p>
            <a:r>
              <a:rPr dirty="0">
                <a:latin typeface="+mj-lt"/>
              </a:rPr>
              <a:t>Project</a:t>
            </a:r>
          </a:p>
        </p:txBody>
      </p:sp>
    </p:spTree>
    <p:extLst>
      <p:ext uri="{BB962C8B-B14F-4D97-AF65-F5344CB8AC3E}">
        <p14:creationId xmlns:p14="http://schemas.microsoft.com/office/powerpoint/2010/main" val="25865498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프로젝트…"/>
          <p:cNvSpPr txBox="1">
            <a:spLocks noGrp="1"/>
          </p:cNvSpPr>
          <p:nvPr>
            <p:ph type="title"/>
          </p:nvPr>
        </p:nvSpPr>
        <p:spPr>
          <a:prstGeom prst="rect">
            <a:avLst/>
          </a:prstGeom>
        </p:spPr>
        <p:txBody>
          <a:bodyPr>
            <a:normAutofit fontScale="90000"/>
          </a:bodyPr>
          <a:lstStyle/>
          <a:p>
            <a:r>
              <a:t>프로젝트</a:t>
            </a:r>
          </a:p>
          <a:p>
            <a:r>
              <a:t>개요</a:t>
            </a:r>
          </a:p>
        </p:txBody>
      </p:sp>
      <p:sp>
        <p:nvSpPr>
          <p:cNvPr id="241" name="Lorem ipsum dolor sit amet, his ad blan phaedrum mnesarchum, eu facer prom oportere ius. In maiorum detraxit mei, error dolore invenire at sed. Cum utdici deirjd consulatu, te wisi platonem volup eam, ad est hinc melius feugiat. Ut erat"/>
          <p:cNvSpPr txBox="1">
            <a:spLocks noGrp="1"/>
          </p:cNvSpPr>
          <p:nvPr>
            <p:ph type="body" sz="quarter" idx="1"/>
          </p:nvPr>
        </p:nvSpPr>
        <p:spPr>
          <a:xfrm>
            <a:off x="1754343" y="9067503"/>
            <a:ext cx="4771962" cy="3093428"/>
          </a:xfrm>
          <a:prstGeom prst="rect">
            <a:avLst/>
          </a:prstGeom>
        </p:spPr>
        <p:txBody>
          <a:bodyPr/>
          <a:lstStyle>
            <a:lvl1pPr defTabSz="2243271">
              <a:defRPr sz="1840"/>
            </a:lvl1pPr>
          </a:lstStyle>
          <a:p>
            <a:r>
              <a:rPr dirty="0"/>
              <a:t>Lorem ipsum dolor sit </a:t>
            </a:r>
            <a:r>
              <a:rPr dirty="0" err="1"/>
              <a:t>amet</a:t>
            </a:r>
            <a:r>
              <a:rPr dirty="0"/>
              <a:t>, his ad </a:t>
            </a:r>
            <a:r>
              <a:rPr dirty="0" err="1"/>
              <a:t>blan</a:t>
            </a:r>
            <a:r>
              <a:rPr dirty="0"/>
              <a:t> </a:t>
            </a:r>
            <a:r>
              <a:rPr dirty="0" err="1"/>
              <a:t>phaedrum</a:t>
            </a:r>
            <a:r>
              <a:rPr dirty="0"/>
              <a:t> </a:t>
            </a:r>
            <a:r>
              <a:rPr dirty="0" err="1"/>
              <a:t>mnesarchum</a:t>
            </a:r>
            <a:r>
              <a:rPr dirty="0"/>
              <a:t>, </a:t>
            </a:r>
            <a:r>
              <a:rPr dirty="0" err="1"/>
              <a:t>eu</a:t>
            </a:r>
            <a:r>
              <a:rPr dirty="0"/>
              <a:t> facer prom </a:t>
            </a:r>
            <a:r>
              <a:rPr dirty="0" err="1"/>
              <a:t>oportere</a:t>
            </a:r>
            <a:r>
              <a:rPr dirty="0"/>
              <a:t> </a:t>
            </a:r>
            <a:r>
              <a:rPr dirty="0" err="1"/>
              <a:t>ius</a:t>
            </a:r>
            <a:r>
              <a:rPr dirty="0"/>
              <a:t>. In maiorum </a:t>
            </a:r>
            <a:r>
              <a:rPr dirty="0" err="1"/>
              <a:t>detraxit</a:t>
            </a:r>
            <a:r>
              <a:rPr dirty="0"/>
              <a:t> </a:t>
            </a:r>
            <a:r>
              <a:rPr dirty="0" err="1"/>
              <a:t>mei</a:t>
            </a:r>
            <a:r>
              <a:rPr dirty="0"/>
              <a:t>, error dolore </a:t>
            </a:r>
            <a:r>
              <a:rPr dirty="0" err="1"/>
              <a:t>invenire</a:t>
            </a:r>
            <a:r>
              <a:rPr dirty="0"/>
              <a:t> at sed. </a:t>
            </a:r>
            <a:r>
              <a:rPr sz="2000" dirty="0"/>
              <a:t>Cum</a:t>
            </a:r>
            <a:r>
              <a:rPr dirty="0"/>
              <a:t> </a:t>
            </a:r>
            <a:r>
              <a:rPr dirty="0" err="1"/>
              <a:t>utdici</a:t>
            </a:r>
            <a:r>
              <a:rPr dirty="0"/>
              <a:t> </a:t>
            </a:r>
            <a:r>
              <a:rPr dirty="0" err="1"/>
              <a:t>deirjd</a:t>
            </a:r>
            <a:r>
              <a:rPr dirty="0"/>
              <a:t> </a:t>
            </a:r>
            <a:r>
              <a:rPr dirty="0" err="1"/>
              <a:t>consulatu</a:t>
            </a:r>
            <a:r>
              <a:rPr dirty="0"/>
              <a:t>, </a:t>
            </a:r>
            <a:r>
              <a:rPr dirty="0" err="1"/>
              <a:t>te</a:t>
            </a:r>
            <a:r>
              <a:rPr dirty="0"/>
              <a:t> </a:t>
            </a:r>
            <a:r>
              <a:rPr dirty="0" err="1"/>
              <a:t>wisi</a:t>
            </a:r>
            <a:r>
              <a:rPr dirty="0"/>
              <a:t> </a:t>
            </a:r>
            <a:r>
              <a:rPr dirty="0" err="1"/>
              <a:t>platonem</a:t>
            </a:r>
            <a:r>
              <a:rPr dirty="0"/>
              <a:t> </a:t>
            </a:r>
            <a:r>
              <a:rPr dirty="0" err="1"/>
              <a:t>volup</a:t>
            </a:r>
            <a:r>
              <a:rPr dirty="0"/>
              <a:t> </a:t>
            </a:r>
            <a:r>
              <a:rPr dirty="0" err="1"/>
              <a:t>eam</a:t>
            </a:r>
            <a:r>
              <a:rPr dirty="0"/>
              <a:t>, ad </a:t>
            </a:r>
            <a:r>
              <a:rPr dirty="0" err="1"/>
              <a:t>est</a:t>
            </a:r>
            <a:r>
              <a:rPr dirty="0"/>
              <a:t> </a:t>
            </a:r>
            <a:r>
              <a:rPr dirty="0" err="1"/>
              <a:t>hinc</a:t>
            </a:r>
            <a:r>
              <a:rPr dirty="0"/>
              <a:t> </a:t>
            </a:r>
            <a:r>
              <a:rPr dirty="0" err="1"/>
              <a:t>melius</a:t>
            </a:r>
            <a:r>
              <a:rPr dirty="0"/>
              <a:t> </a:t>
            </a:r>
            <a:r>
              <a:rPr dirty="0" err="1"/>
              <a:t>feugiat</a:t>
            </a:r>
            <a:r>
              <a:rPr dirty="0"/>
              <a:t>. Ut </a:t>
            </a:r>
            <a:r>
              <a:rPr dirty="0" err="1"/>
              <a:t>erat</a:t>
            </a:r>
            <a:endParaRPr dirty="0"/>
          </a:p>
        </p:txBody>
      </p:sp>
      <p:sp>
        <p:nvSpPr>
          <p:cNvPr id="3" name="Slide Number Placeholder 2">
            <a:extLst>
              <a:ext uri="{FF2B5EF4-FFF2-40B4-BE49-F238E27FC236}">
                <a16:creationId xmlns:a16="http://schemas.microsoft.com/office/drawing/2014/main" id="{10B20218-036F-6B4D-AFAC-FA6F5C4CC900}"/>
              </a:ext>
            </a:extLst>
          </p:cNvPr>
          <p:cNvSpPr>
            <a:spLocks noGrp="1"/>
          </p:cNvSpPr>
          <p:nvPr>
            <p:ph type="sldNum" sz="quarter" idx="2"/>
          </p:nvPr>
        </p:nvSpPr>
        <p:spPr/>
        <p:txBody>
          <a:bodyPr/>
          <a:lstStyle/>
          <a:p>
            <a:fld id="{86CB4B4D-7CA3-9044-876B-883B54F8677D}" type="slidenum">
              <a:rPr lang="en-KR" smtClean="0"/>
              <a:t>12</a:t>
            </a:fld>
            <a:endParaRPr lang="en-KR"/>
          </a:p>
        </p:txBody>
      </p:sp>
      <p:sp>
        <p:nvSpPr>
          <p:cNvPr id="220" name="Mission 1"/>
          <p:cNvSpPr/>
          <p:nvPr/>
        </p:nvSpPr>
        <p:spPr>
          <a:xfrm>
            <a:off x="9907452" y="4504750"/>
            <a:ext cx="2897183" cy="12700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Mission 1</a:t>
            </a:r>
          </a:p>
        </p:txBody>
      </p:sp>
      <p:sp>
        <p:nvSpPr>
          <p:cNvPr id="221" name="Mission 2"/>
          <p:cNvSpPr/>
          <p:nvPr/>
        </p:nvSpPr>
        <p:spPr>
          <a:xfrm>
            <a:off x="9907452" y="6032883"/>
            <a:ext cx="2897183" cy="12700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Mission 2</a:t>
            </a:r>
          </a:p>
        </p:txBody>
      </p:sp>
      <p:sp>
        <p:nvSpPr>
          <p:cNvPr id="222" name="Solution 1"/>
          <p:cNvSpPr/>
          <p:nvPr/>
        </p:nvSpPr>
        <p:spPr>
          <a:xfrm>
            <a:off x="9907452" y="7594774"/>
            <a:ext cx="2897183"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Solution 1</a:t>
            </a:r>
          </a:p>
        </p:txBody>
      </p:sp>
      <p:sp>
        <p:nvSpPr>
          <p:cNvPr id="223" name="Problems"/>
          <p:cNvSpPr/>
          <p:nvPr/>
        </p:nvSpPr>
        <p:spPr>
          <a:xfrm>
            <a:off x="9907452" y="2957221"/>
            <a:ext cx="2897183" cy="1270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Problems</a:t>
            </a:r>
          </a:p>
        </p:txBody>
      </p:sp>
      <p:sp>
        <p:nvSpPr>
          <p:cNvPr id="224" name="Solution 2"/>
          <p:cNvSpPr/>
          <p:nvPr/>
        </p:nvSpPr>
        <p:spPr>
          <a:xfrm>
            <a:off x="9907452" y="9139786"/>
            <a:ext cx="2897183"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Solution 2</a:t>
            </a:r>
          </a:p>
        </p:txBody>
      </p:sp>
      <p:sp>
        <p:nvSpPr>
          <p:cNvPr id="225" name="Solution 3"/>
          <p:cNvSpPr/>
          <p:nvPr/>
        </p:nvSpPr>
        <p:spPr>
          <a:xfrm>
            <a:off x="9907452" y="10694398"/>
            <a:ext cx="2897183"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Solution 3</a:t>
            </a:r>
          </a:p>
        </p:txBody>
      </p:sp>
      <p:sp>
        <p:nvSpPr>
          <p:cNvPr id="226" name="Solutions"/>
          <p:cNvSpPr txBox="1"/>
          <p:nvPr/>
        </p:nvSpPr>
        <p:spPr>
          <a:xfrm>
            <a:off x="8144829" y="7994824"/>
            <a:ext cx="1354717"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dirty="0">
                <a:latin typeface="+mn-ea"/>
                <a:ea typeface="+mn-ea"/>
              </a:rPr>
              <a:t>Solutions</a:t>
            </a:r>
          </a:p>
        </p:txBody>
      </p:sp>
      <p:sp>
        <p:nvSpPr>
          <p:cNvPr id="227" name="Mission"/>
          <p:cNvSpPr txBox="1"/>
          <p:nvPr/>
        </p:nvSpPr>
        <p:spPr>
          <a:xfrm>
            <a:off x="8144829" y="4882404"/>
            <a:ext cx="1354717"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Mission</a:t>
            </a:r>
          </a:p>
        </p:txBody>
      </p:sp>
      <p:sp>
        <p:nvSpPr>
          <p:cNvPr id="228" name="Problems"/>
          <p:cNvSpPr txBox="1"/>
          <p:nvPr/>
        </p:nvSpPr>
        <p:spPr>
          <a:xfrm>
            <a:off x="8144829" y="3380294"/>
            <a:ext cx="1354717"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dirty="0">
                <a:latin typeface="+mn-ea"/>
                <a:ea typeface="+mn-ea"/>
              </a:rPr>
              <a:t>Problems</a:t>
            </a:r>
          </a:p>
        </p:txBody>
      </p:sp>
      <p:sp>
        <p:nvSpPr>
          <p:cNvPr id="229" name="Lorem ipsum dolor sit amet, his ad blandit phaedrum eime ridk mnesarchum"/>
          <p:cNvSpPr/>
          <p:nvPr/>
        </p:nvSpPr>
        <p:spPr>
          <a:xfrm>
            <a:off x="13000054" y="2957221"/>
            <a:ext cx="9794295" cy="1270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dirty="0">
                <a:latin typeface="+mn-ea"/>
                <a:ea typeface="+mn-ea"/>
              </a:rPr>
              <a:t>Lorem ipsum dolor sit </a:t>
            </a:r>
            <a:r>
              <a:rPr dirty="0" err="1">
                <a:latin typeface="+mn-ea"/>
                <a:ea typeface="+mn-ea"/>
              </a:rPr>
              <a:t>amet</a:t>
            </a:r>
            <a:r>
              <a:rPr dirty="0">
                <a:latin typeface="+mn-ea"/>
                <a:ea typeface="+mn-ea"/>
              </a:rPr>
              <a:t>, his ad </a:t>
            </a:r>
            <a:r>
              <a:rPr dirty="0" err="1">
                <a:latin typeface="+mn-ea"/>
                <a:ea typeface="+mn-ea"/>
              </a:rPr>
              <a:t>blandit</a:t>
            </a:r>
            <a:r>
              <a:rPr dirty="0">
                <a:latin typeface="+mn-ea"/>
                <a:ea typeface="+mn-ea"/>
              </a:rPr>
              <a:t> </a:t>
            </a:r>
            <a:r>
              <a:rPr dirty="0" err="1">
                <a:latin typeface="+mn-ea"/>
                <a:ea typeface="+mn-ea"/>
              </a:rPr>
              <a:t>phaedrum</a:t>
            </a:r>
            <a:r>
              <a:rPr dirty="0">
                <a:latin typeface="+mn-ea"/>
                <a:ea typeface="+mn-ea"/>
              </a:rPr>
              <a:t> </a:t>
            </a:r>
            <a:r>
              <a:rPr dirty="0" err="1">
                <a:latin typeface="+mn-ea"/>
                <a:ea typeface="+mn-ea"/>
              </a:rPr>
              <a:t>eime</a:t>
            </a:r>
            <a:r>
              <a:rPr dirty="0">
                <a:latin typeface="+mn-ea"/>
                <a:ea typeface="+mn-ea"/>
              </a:rPr>
              <a:t> </a:t>
            </a:r>
            <a:r>
              <a:rPr dirty="0" err="1">
                <a:latin typeface="+mn-ea"/>
                <a:ea typeface="+mn-ea"/>
              </a:rPr>
              <a:t>ridk</a:t>
            </a:r>
            <a:r>
              <a:rPr dirty="0">
                <a:latin typeface="+mn-ea"/>
                <a:ea typeface="+mn-ea"/>
              </a:rPr>
              <a:t> </a:t>
            </a:r>
            <a:r>
              <a:rPr dirty="0" err="1">
                <a:latin typeface="+mn-ea"/>
                <a:ea typeface="+mn-ea"/>
              </a:rPr>
              <a:t>mnesarchum</a:t>
            </a:r>
            <a:r>
              <a:rPr dirty="0">
                <a:latin typeface="+mn-ea"/>
                <a:ea typeface="+mn-ea"/>
              </a:rPr>
              <a:t> </a:t>
            </a:r>
          </a:p>
        </p:txBody>
      </p:sp>
      <p:sp>
        <p:nvSpPr>
          <p:cNvPr id="230" name="Lorem ipsum dolor sit amet, his ad blandit phaedrum eime ridk mnesarchum"/>
          <p:cNvSpPr/>
          <p:nvPr/>
        </p:nvSpPr>
        <p:spPr>
          <a:xfrm>
            <a:off x="13000054" y="4504750"/>
            <a:ext cx="9794295" cy="12700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a:latin typeface="+mn-ea"/>
                <a:ea typeface="+mn-ea"/>
              </a:rPr>
              <a:t>Lorem ipsum dolor sit amet, his ad blandit phaedrum eime ridk mnesarchum </a:t>
            </a:r>
          </a:p>
        </p:txBody>
      </p:sp>
      <p:sp>
        <p:nvSpPr>
          <p:cNvPr id="231" name="Lorem ipsum dolor sit amet, his ad blandit phaedrum eime ridk mnesarchum"/>
          <p:cNvSpPr/>
          <p:nvPr/>
        </p:nvSpPr>
        <p:spPr>
          <a:xfrm>
            <a:off x="13000054" y="6032883"/>
            <a:ext cx="9794295" cy="12700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a:latin typeface="+mn-ea"/>
                <a:ea typeface="+mn-ea"/>
              </a:rPr>
              <a:t>Lorem ipsum dolor sit amet, his ad blandit phaedrum eime ridk mnesarchum </a:t>
            </a:r>
          </a:p>
        </p:txBody>
      </p:sp>
      <p:sp>
        <p:nvSpPr>
          <p:cNvPr id="232" name="Lorem ipsum dolor sit amet, his ad blandit phaedrum eime ridk mnesarchum"/>
          <p:cNvSpPr/>
          <p:nvPr/>
        </p:nvSpPr>
        <p:spPr>
          <a:xfrm>
            <a:off x="13000054" y="7594774"/>
            <a:ext cx="9794295"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a:latin typeface="+mn-ea"/>
                <a:ea typeface="+mn-ea"/>
              </a:rPr>
              <a:t>Lorem ipsum dolor sit amet, his ad blandit phaedrum eime ridk mnesarchum </a:t>
            </a:r>
          </a:p>
        </p:txBody>
      </p:sp>
      <p:sp>
        <p:nvSpPr>
          <p:cNvPr id="233" name="Lorem ipsum dolor sit amet, his ad blandit phaedrum eime ridk mnesarchum"/>
          <p:cNvSpPr/>
          <p:nvPr/>
        </p:nvSpPr>
        <p:spPr>
          <a:xfrm>
            <a:off x="13000054" y="9139786"/>
            <a:ext cx="9794295"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a:latin typeface="+mn-ea"/>
                <a:ea typeface="+mn-ea"/>
              </a:rPr>
              <a:t>Lorem ipsum dolor sit amet, his ad blandit phaedrum eime ridk mnesarchum </a:t>
            </a:r>
          </a:p>
        </p:txBody>
      </p:sp>
      <p:sp>
        <p:nvSpPr>
          <p:cNvPr id="234" name="Lorem ipsum dolor sit amet, his ad blandit phaedrum eime ridk mnesarchum"/>
          <p:cNvSpPr/>
          <p:nvPr/>
        </p:nvSpPr>
        <p:spPr>
          <a:xfrm>
            <a:off x="13000054" y="10694398"/>
            <a:ext cx="9794295"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a:latin typeface="+mn-ea"/>
                <a:ea typeface="+mn-ea"/>
              </a:rPr>
              <a:t>Lorem ipsum dolor sit amet, his ad blandit phaedrum eime ridk mnesarchum </a:t>
            </a:r>
          </a:p>
        </p:txBody>
      </p:sp>
      <p:grpSp>
        <p:nvGrpSpPr>
          <p:cNvPr id="2" name="Group 1">
            <a:extLst>
              <a:ext uri="{FF2B5EF4-FFF2-40B4-BE49-F238E27FC236}">
                <a16:creationId xmlns:a16="http://schemas.microsoft.com/office/drawing/2014/main" id="{0AD331AC-2EB7-314A-838F-7AC19936D810}"/>
              </a:ext>
            </a:extLst>
          </p:cNvPr>
          <p:cNvGrpSpPr/>
          <p:nvPr/>
        </p:nvGrpSpPr>
        <p:grpSpPr>
          <a:xfrm>
            <a:off x="7893946" y="3002525"/>
            <a:ext cx="776409" cy="8916280"/>
            <a:chOff x="7893946" y="3002525"/>
            <a:chExt cx="776409" cy="8916280"/>
          </a:xfrm>
        </p:grpSpPr>
        <p:sp>
          <p:nvSpPr>
            <p:cNvPr id="235" name="Line"/>
            <p:cNvSpPr/>
            <p:nvPr/>
          </p:nvSpPr>
          <p:spPr>
            <a:xfrm flipV="1">
              <a:off x="7893946" y="3005643"/>
              <a:ext cx="776409"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36" name="Line"/>
            <p:cNvSpPr/>
            <p:nvPr/>
          </p:nvSpPr>
          <p:spPr>
            <a:xfrm flipV="1">
              <a:off x="7893946" y="4542849"/>
              <a:ext cx="776409"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37" name="Line"/>
            <p:cNvSpPr/>
            <p:nvPr/>
          </p:nvSpPr>
          <p:spPr>
            <a:xfrm>
              <a:off x="7893946" y="7632874"/>
              <a:ext cx="776409"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38" name="Line"/>
            <p:cNvSpPr/>
            <p:nvPr/>
          </p:nvSpPr>
          <p:spPr>
            <a:xfrm>
              <a:off x="7893946" y="11916699"/>
              <a:ext cx="776409"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39" name="Line"/>
            <p:cNvSpPr/>
            <p:nvPr/>
          </p:nvSpPr>
          <p:spPr>
            <a:xfrm>
              <a:off x="7900640" y="3002525"/>
              <a:ext cx="1" cy="8916280"/>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grpSp>
    </p:spTree>
    <p:extLst>
      <p:ext uri="{BB962C8B-B14F-4D97-AF65-F5344CB8AC3E}">
        <p14:creationId xmlns:p14="http://schemas.microsoft.com/office/powerpoint/2010/main" val="253632943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2589AA3-3388-2949-A9D5-0E45733D43BF}"/>
              </a:ext>
            </a:extLst>
          </p:cNvPr>
          <p:cNvGrpSpPr/>
          <p:nvPr/>
        </p:nvGrpSpPr>
        <p:grpSpPr>
          <a:xfrm>
            <a:off x="4893185" y="6287161"/>
            <a:ext cx="1434060" cy="4544490"/>
            <a:chOff x="4893185" y="6287161"/>
            <a:chExt cx="1434060" cy="4544490"/>
          </a:xfrm>
        </p:grpSpPr>
        <p:sp>
          <p:nvSpPr>
            <p:cNvPr id="243" name="Line"/>
            <p:cNvSpPr/>
            <p:nvPr/>
          </p:nvSpPr>
          <p:spPr>
            <a:xfrm flipV="1">
              <a:off x="5665136" y="6292610"/>
              <a:ext cx="662109"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44" name="Line"/>
            <p:cNvSpPr/>
            <p:nvPr/>
          </p:nvSpPr>
          <p:spPr>
            <a:xfrm>
              <a:off x="5665136" y="10829035"/>
              <a:ext cx="662109"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45" name="Line"/>
            <p:cNvSpPr/>
            <p:nvPr/>
          </p:nvSpPr>
          <p:spPr>
            <a:xfrm flipV="1">
              <a:off x="4893185" y="8652500"/>
              <a:ext cx="776409"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46" name="Line"/>
            <p:cNvSpPr/>
            <p:nvPr/>
          </p:nvSpPr>
          <p:spPr>
            <a:xfrm>
              <a:off x="5674504" y="6287161"/>
              <a:ext cx="1" cy="4544490"/>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grpSp>
      <p:grpSp>
        <p:nvGrpSpPr>
          <p:cNvPr id="4" name="Group 3">
            <a:extLst>
              <a:ext uri="{FF2B5EF4-FFF2-40B4-BE49-F238E27FC236}">
                <a16:creationId xmlns:a16="http://schemas.microsoft.com/office/drawing/2014/main" id="{E5742AFC-C0EF-FB46-B97A-47373BB2F088}"/>
              </a:ext>
            </a:extLst>
          </p:cNvPr>
          <p:cNvGrpSpPr/>
          <p:nvPr/>
        </p:nvGrpSpPr>
        <p:grpSpPr>
          <a:xfrm>
            <a:off x="14569284" y="4970268"/>
            <a:ext cx="1837483" cy="2644685"/>
            <a:chOff x="14569284" y="4970268"/>
            <a:chExt cx="1837483" cy="2644685"/>
          </a:xfrm>
        </p:grpSpPr>
        <p:sp>
          <p:nvSpPr>
            <p:cNvPr id="248" name="Line"/>
            <p:cNvSpPr/>
            <p:nvPr/>
          </p:nvSpPr>
          <p:spPr>
            <a:xfrm flipV="1">
              <a:off x="15630358" y="4970268"/>
              <a:ext cx="776408"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49" name="Line"/>
            <p:cNvSpPr/>
            <p:nvPr/>
          </p:nvSpPr>
          <p:spPr>
            <a:xfrm>
              <a:off x="15643058" y="4973221"/>
              <a:ext cx="1" cy="2638779"/>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50" name="Line"/>
            <p:cNvSpPr/>
            <p:nvPr/>
          </p:nvSpPr>
          <p:spPr>
            <a:xfrm flipV="1">
              <a:off x="14569284" y="6292610"/>
              <a:ext cx="1837483"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51" name="Line"/>
            <p:cNvSpPr/>
            <p:nvPr/>
          </p:nvSpPr>
          <p:spPr>
            <a:xfrm flipV="1">
              <a:off x="15630358" y="7614952"/>
              <a:ext cx="776408"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grpSp>
      <p:grpSp>
        <p:nvGrpSpPr>
          <p:cNvPr id="3" name="Group 2">
            <a:extLst>
              <a:ext uri="{FF2B5EF4-FFF2-40B4-BE49-F238E27FC236}">
                <a16:creationId xmlns:a16="http://schemas.microsoft.com/office/drawing/2014/main" id="{08CFF46D-7210-9948-9DA6-EEF2A367FFD0}"/>
              </a:ext>
            </a:extLst>
          </p:cNvPr>
          <p:cNvGrpSpPr/>
          <p:nvPr/>
        </p:nvGrpSpPr>
        <p:grpSpPr>
          <a:xfrm>
            <a:off x="14614542" y="10168294"/>
            <a:ext cx="1792224" cy="1321484"/>
            <a:chOff x="14614542" y="10168294"/>
            <a:chExt cx="1792224" cy="1321484"/>
          </a:xfrm>
        </p:grpSpPr>
        <p:sp>
          <p:nvSpPr>
            <p:cNvPr id="253" name="Line"/>
            <p:cNvSpPr/>
            <p:nvPr/>
          </p:nvSpPr>
          <p:spPr>
            <a:xfrm flipV="1">
              <a:off x="15630358" y="10170388"/>
              <a:ext cx="776408"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54" name="Line"/>
            <p:cNvSpPr/>
            <p:nvPr/>
          </p:nvSpPr>
          <p:spPr>
            <a:xfrm flipV="1">
              <a:off x="15630358" y="11487682"/>
              <a:ext cx="776408"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55" name="Line"/>
            <p:cNvSpPr/>
            <p:nvPr/>
          </p:nvSpPr>
          <p:spPr>
            <a:xfrm flipV="1">
              <a:off x="14614542" y="10829036"/>
              <a:ext cx="1028480"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56" name="Line"/>
            <p:cNvSpPr/>
            <p:nvPr/>
          </p:nvSpPr>
          <p:spPr>
            <a:xfrm>
              <a:off x="15643058" y="10168294"/>
              <a:ext cx="1" cy="1321484"/>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grpSp>
      <p:sp>
        <p:nvSpPr>
          <p:cNvPr id="258" name="Line"/>
          <p:cNvSpPr/>
          <p:nvPr/>
        </p:nvSpPr>
        <p:spPr>
          <a:xfrm flipV="1">
            <a:off x="8273199" y="6292610"/>
            <a:ext cx="2153005" cy="1"/>
          </a:xfrm>
          <a:prstGeom prst="line">
            <a:avLst/>
          </a:prstGeom>
          <a:ln w="25400">
            <a:solidFill>
              <a:schemeClr val="tx2"/>
            </a:solidFill>
            <a:miter lim="400000"/>
          </a:ln>
        </p:spPr>
        <p:txBody>
          <a:bodyPr lIns="50800" tIns="50800" rIns="50800" bIns="50800" anchor="ctr"/>
          <a:lstStyle/>
          <a:p>
            <a:endParaRPr/>
          </a:p>
        </p:txBody>
      </p:sp>
      <p:sp>
        <p:nvSpPr>
          <p:cNvPr id="259" name="조직도"/>
          <p:cNvSpPr txBox="1">
            <a:spLocks noGrp="1"/>
          </p:cNvSpPr>
          <p:nvPr>
            <p:ph type="title"/>
          </p:nvPr>
        </p:nvSpPr>
        <p:spPr>
          <a:prstGeom prst="rect">
            <a:avLst/>
          </a:prstGeom>
        </p:spPr>
        <p:txBody>
          <a:bodyPr/>
          <a:lstStyle/>
          <a:p>
            <a:r>
              <a:t>조직도</a:t>
            </a:r>
          </a:p>
        </p:txBody>
      </p:sp>
      <p:sp>
        <p:nvSpPr>
          <p:cNvPr id="5" name="Slide Number Placeholder 4">
            <a:extLst>
              <a:ext uri="{FF2B5EF4-FFF2-40B4-BE49-F238E27FC236}">
                <a16:creationId xmlns:a16="http://schemas.microsoft.com/office/drawing/2014/main" id="{7B85C637-8315-FA49-936F-B2B3E97F6F39}"/>
              </a:ext>
            </a:extLst>
          </p:cNvPr>
          <p:cNvSpPr>
            <a:spLocks noGrp="1"/>
          </p:cNvSpPr>
          <p:nvPr>
            <p:ph type="sldNum" sz="quarter" idx="2"/>
          </p:nvPr>
        </p:nvSpPr>
        <p:spPr/>
        <p:txBody>
          <a:bodyPr/>
          <a:lstStyle/>
          <a:p>
            <a:fld id="{86CB4B4D-7CA3-9044-876B-883B54F8677D}" type="slidenum">
              <a:rPr lang="en-KR" smtClean="0"/>
              <a:t>13</a:t>
            </a:fld>
            <a:endParaRPr lang="en-KR"/>
          </a:p>
        </p:txBody>
      </p:sp>
      <p:sp>
        <p:nvSpPr>
          <p:cNvPr id="260" name="Project Planning"/>
          <p:cNvSpPr/>
          <p:nvPr/>
        </p:nvSpPr>
        <p:spPr>
          <a:xfrm>
            <a:off x="10055206" y="5784610"/>
            <a:ext cx="4572001" cy="1016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Project Planning</a:t>
            </a:r>
          </a:p>
        </p:txBody>
      </p:sp>
      <p:sp>
        <p:nvSpPr>
          <p:cNvPr id="261" name="Line"/>
          <p:cNvSpPr/>
          <p:nvPr/>
        </p:nvSpPr>
        <p:spPr>
          <a:xfrm flipV="1">
            <a:off x="8273199" y="10829035"/>
            <a:ext cx="2153005" cy="1"/>
          </a:xfrm>
          <a:prstGeom prst="line">
            <a:avLst/>
          </a:prstGeom>
          <a:ln w="25400">
            <a:solidFill>
              <a:schemeClr val="tx2"/>
            </a:solidFill>
            <a:miter lim="400000"/>
          </a:ln>
        </p:spPr>
        <p:txBody>
          <a:bodyPr lIns="50800" tIns="50800" rIns="50800" bIns="50800" anchor="ctr"/>
          <a:lstStyle/>
          <a:p>
            <a:endParaRPr/>
          </a:p>
        </p:txBody>
      </p:sp>
      <p:sp>
        <p:nvSpPr>
          <p:cNvPr id="262" name="Part"/>
          <p:cNvSpPr/>
          <p:nvPr/>
        </p:nvSpPr>
        <p:spPr>
          <a:xfrm>
            <a:off x="16346389" y="4462269"/>
            <a:ext cx="3937001" cy="1016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Part</a:t>
            </a:r>
          </a:p>
        </p:txBody>
      </p:sp>
      <p:sp>
        <p:nvSpPr>
          <p:cNvPr id="263" name="Part"/>
          <p:cNvSpPr/>
          <p:nvPr/>
        </p:nvSpPr>
        <p:spPr>
          <a:xfrm>
            <a:off x="16346389" y="5779563"/>
            <a:ext cx="3937001" cy="1016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Part</a:t>
            </a:r>
          </a:p>
        </p:txBody>
      </p:sp>
      <p:sp>
        <p:nvSpPr>
          <p:cNvPr id="264" name="Managing"/>
          <p:cNvSpPr/>
          <p:nvPr/>
        </p:nvSpPr>
        <p:spPr>
          <a:xfrm>
            <a:off x="10055206" y="10321035"/>
            <a:ext cx="4572001" cy="1016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Managing</a:t>
            </a:r>
          </a:p>
        </p:txBody>
      </p:sp>
      <p:sp>
        <p:nvSpPr>
          <p:cNvPr id="265" name="Part"/>
          <p:cNvSpPr/>
          <p:nvPr/>
        </p:nvSpPr>
        <p:spPr>
          <a:xfrm>
            <a:off x="16373958" y="9662388"/>
            <a:ext cx="3937001" cy="1016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Part</a:t>
            </a:r>
          </a:p>
        </p:txBody>
      </p:sp>
      <p:sp>
        <p:nvSpPr>
          <p:cNvPr id="266" name="Part"/>
          <p:cNvSpPr/>
          <p:nvPr/>
        </p:nvSpPr>
        <p:spPr>
          <a:xfrm>
            <a:off x="16373958" y="10979681"/>
            <a:ext cx="3937001" cy="1016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Part</a:t>
            </a:r>
          </a:p>
        </p:txBody>
      </p:sp>
      <p:sp>
        <p:nvSpPr>
          <p:cNvPr id="267" name="Marketing…"/>
          <p:cNvSpPr/>
          <p:nvPr/>
        </p:nvSpPr>
        <p:spPr>
          <a:xfrm>
            <a:off x="1539416" y="6825081"/>
            <a:ext cx="3654837" cy="3654838"/>
          </a:xfrm>
          <a:prstGeom prst="ellipse">
            <a:avLst/>
          </a:prstGeom>
          <a:solidFill>
            <a:schemeClr val="tx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10000"/>
              </a:lnSpc>
              <a:defRPr sz="2700">
                <a:solidFill>
                  <a:srgbClr val="FFFFFF"/>
                </a:solidFill>
                <a:latin typeface="Noto Sans KR Bold"/>
                <a:ea typeface="Noto Sans KR Bold"/>
                <a:cs typeface="Noto Sans KR Bold"/>
                <a:sym typeface="Noto Sans KR Bold"/>
              </a:defRPr>
            </a:pPr>
            <a:r>
              <a:rPr b="1">
                <a:latin typeface="+mn-ea"/>
                <a:ea typeface="+mn-ea"/>
              </a:rPr>
              <a:t>Marketing</a:t>
            </a:r>
          </a:p>
          <a:p>
            <a:pPr algn="ctr" defTabSz="825500">
              <a:lnSpc>
                <a:spcPct val="110000"/>
              </a:lnSpc>
              <a:defRPr sz="2700">
                <a:solidFill>
                  <a:srgbClr val="FFFFFF"/>
                </a:solidFill>
                <a:latin typeface="Noto Sans KR Bold"/>
                <a:ea typeface="Noto Sans KR Bold"/>
                <a:cs typeface="Noto Sans KR Bold"/>
                <a:sym typeface="Noto Sans KR Bold"/>
              </a:defRPr>
            </a:pPr>
            <a:r>
              <a:rPr b="1">
                <a:latin typeface="+mn-ea"/>
                <a:ea typeface="+mn-ea"/>
              </a:rPr>
              <a:t>Group</a:t>
            </a:r>
          </a:p>
        </p:txBody>
      </p:sp>
      <p:sp>
        <p:nvSpPr>
          <p:cNvPr id="268" name="Group"/>
          <p:cNvSpPr/>
          <p:nvPr/>
        </p:nvSpPr>
        <p:spPr>
          <a:xfrm>
            <a:off x="6252848" y="9432035"/>
            <a:ext cx="2794001" cy="2794001"/>
          </a:xfrm>
          <a:prstGeom prst="ellipse">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Group</a:t>
            </a:r>
          </a:p>
        </p:txBody>
      </p:sp>
      <p:sp>
        <p:nvSpPr>
          <p:cNvPr id="269" name="Group"/>
          <p:cNvSpPr/>
          <p:nvPr/>
        </p:nvSpPr>
        <p:spPr>
          <a:xfrm>
            <a:off x="6252848" y="4938143"/>
            <a:ext cx="2794001" cy="2794001"/>
          </a:xfrm>
          <a:prstGeom prst="ellipse">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Group</a:t>
            </a:r>
          </a:p>
        </p:txBody>
      </p:sp>
      <p:sp>
        <p:nvSpPr>
          <p:cNvPr id="270" name="Part"/>
          <p:cNvSpPr txBox="1"/>
          <p:nvPr/>
        </p:nvSpPr>
        <p:spPr>
          <a:xfrm>
            <a:off x="16298498" y="2147439"/>
            <a:ext cx="3149733"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Part</a:t>
            </a:r>
          </a:p>
        </p:txBody>
      </p:sp>
      <p:sp>
        <p:nvSpPr>
          <p:cNvPr id="271" name="Business"/>
          <p:cNvSpPr txBox="1"/>
          <p:nvPr/>
        </p:nvSpPr>
        <p:spPr>
          <a:xfrm>
            <a:off x="10000157" y="2147439"/>
            <a:ext cx="3149733"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Business</a:t>
            </a:r>
          </a:p>
        </p:txBody>
      </p:sp>
      <p:sp>
        <p:nvSpPr>
          <p:cNvPr id="272" name="Details"/>
          <p:cNvSpPr txBox="1"/>
          <p:nvPr/>
        </p:nvSpPr>
        <p:spPr>
          <a:xfrm>
            <a:off x="20469597" y="2147439"/>
            <a:ext cx="3149733"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Details</a:t>
            </a:r>
          </a:p>
        </p:txBody>
      </p:sp>
      <p:sp>
        <p:nvSpPr>
          <p:cNvPr id="273" name="Line"/>
          <p:cNvSpPr/>
          <p:nvPr/>
        </p:nvSpPr>
        <p:spPr>
          <a:xfrm flipV="1">
            <a:off x="9870433" y="1828799"/>
            <a:ext cx="12913367" cy="1"/>
          </a:xfrm>
          <a:prstGeom prst="line">
            <a:avLst/>
          </a:prstGeom>
          <a:ln w="25400">
            <a:solidFill>
              <a:schemeClr val="tx2"/>
            </a:solidFill>
            <a:miter lim="400000"/>
          </a:ln>
        </p:spPr>
        <p:txBody>
          <a:bodyPr lIns="50800" tIns="50800" rIns="50800" bIns="50800" anchor="ctr"/>
          <a:lstStyle/>
          <a:p>
            <a:endParaRPr/>
          </a:p>
        </p:txBody>
      </p:sp>
      <p:sp>
        <p:nvSpPr>
          <p:cNvPr id="274" name="Lorem ipsum dolor sit amet, his ad blandit"/>
          <p:cNvSpPr txBox="1"/>
          <p:nvPr/>
        </p:nvSpPr>
        <p:spPr>
          <a:xfrm>
            <a:off x="10042338" y="7055725"/>
            <a:ext cx="4572001" cy="13082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blandit</a:t>
            </a:r>
            <a:endParaRPr sz="1700" dirty="0">
              <a:latin typeface="+mn-ea"/>
              <a:ea typeface="+mn-ea"/>
            </a:endParaRPr>
          </a:p>
        </p:txBody>
      </p:sp>
      <p:sp>
        <p:nvSpPr>
          <p:cNvPr id="275" name="Lorem ipsum dolor sit amet, his ad blandit"/>
          <p:cNvSpPr txBox="1"/>
          <p:nvPr/>
        </p:nvSpPr>
        <p:spPr>
          <a:xfrm>
            <a:off x="10042338" y="11653846"/>
            <a:ext cx="4572001" cy="13082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Lorem ipsum dolor sit amet, his ad blandit</a:t>
            </a:r>
          </a:p>
        </p:txBody>
      </p:sp>
      <p:sp>
        <p:nvSpPr>
          <p:cNvPr id="276" name="Lorem ipsum dolor sit amet, his ad blandit ph"/>
          <p:cNvSpPr txBox="1"/>
          <p:nvPr/>
        </p:nvSpPr>
        <p:spPr>
          <a:xfrm>
            <a:off x="20486344" y="4551169"/>
            <a:ext cx="2711849"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Lorem ipsum dolor sit amet, his ad blandit ph</a:t>
            </a:r>
          </a:p>
        </p:txBody>
      </p:sp>
      <p:sp>
        <p:nvSpPr>
          <p:cNvPr id="277" name="Part"/>
          <p:cNvSpPr/>
          <p:nvPr/>
        </p:nvSpPr>
        <p:spPr>
          <a:xfrm>
            <a:off x="16346389" y="7106952"/>
            <a:ext cx="3937001" cy="1016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Part</a:t>
            </a:r>
          </a:p>
        </p:txBody>
      </p:sp>
      <p:sp>
        <p:nvSpPr>
          <p:cNvPr id="278" name="Lorem ipsum dolor sit amet, his ad blandit ph"/>
          <p:cNvSpPr txBox="1"/>
          <p:nvPr/>
        </p:nvSpPr>
        <p:spPr>
          <a:xfrm>
            <a:off x="20486344" y="5837132"/>
            <a:ext cx="2711849"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Lorem ipsum dolor sit amet, his ad blandit ph</a:t>
            </a:r>
          </a:p>
        </p:txBody>
      </p:sp>
      <p:sp>
        <p:nvSpPr>
          <p:cNvPr id="279" name="Lorem ipsum dolor sit amet, his ad blandit ph"/>
          <p:cNvSpPr txBox="1"/>
          <p:nvPr/>
        </p:nvSpPr>
        <p:spPr>
          <a:xfrm>
            <a:off x="20486344" y="7195852"/>
            <a:ext cx="2711849"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Lorem ipsum dolor sit amet, his ad blandit ph</a:t>
            </a:r>
          </a:p>
        </p:txBody>
      </p:sp>
      <p:sp>
        <p:nvSpPr>
          <p:cNvPr id="280" name="Lorem ipsum dolor sit amet, his ad blandit ph"/>
          <p:cNvSpPr txBox="1"/>
          <p:nvPr/>
        </p:nvSpPr>
        <p:spPr>
          <a:xfrm>
            <a:off x="20486344" y="9751288"/>
            <a:ext cx="2711849"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Lorem ipsum dolor sit amet, his ad blandit ph</a:t>
            </a:r>
          </a:p>
        </p:txBody>
      </p:sp>
      <p:sp>
        <p:nvSpPr>
          <p:cNvPr id="281" name="Lorem ipsum dolor sit amet, his ad blandit ph"/>
          <p:cNvSpPr txBox="1"/>
          <p:nvPr/>
        </p:nvSpPr>
        <p:spPr>
          <a:xfrm>
            <a:off x="20486344" y="11068581"/>
            <a:ext cx="2711849"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Lorem ipsum dolor sit amet, his ad blandit ph</a:t>
            </a:r>
          </a:p>
        </p:txBody>
      </p:sp>
    </p:spTree>
    <p:extLst>
      <p:ext uri="{BB962C8B-B14F-4D97-AF65-F5344CB8AC3E}">
        <p14:creationId xmlns:p14="http://schemas.microsoft.com/office/powerpoint/2010/main" val="189294182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p:cNvSpPr/>
          <p:nvPr/>
        </p:nvSpPr>
        <p:spPr>
          <a:xfrm>
            <a:off x="0" y="0"/>
            <a:ext cx="24384000" cy="13716000"/>
          </a:xfrm>
          <a:prstGeom prst="rect">
            <a:avLst/>
          </a:prstGeom>
          <a:solidFill>
            <a:schemeClr val="tx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84" name="Line"/>
          <p:cNvSpPr/>
          <p:nvPr/>
        </p:nvSpPr>
        <p:spPr>
          <a:xfrm flipV="1">
            <a:off x="2286611" y="6475207"/>
            <a:ext cx="19810779" cy="1"/>
          </a:xfrm>
          <a:prstGeom prst="line">
            <a:avLst/>
          </a:prstGeom>
          <a:ln w="25400">
            <a:solidFill>
              <a:srgbClr val="F3F1E6"/>
            </a:solidFill>
            <a:miter lim="400000"/>
          </a:ln>
        </p:spPr>
        <p:txBody>
          <a:bodyPr lIns="50800" tIns="50800" rIns="50800" bIns="50800" anchor="ctr"/>
          <a:lstStyle/>
          <a:p>
            <a:endParaRPr/>
          </a:p>
        </p:txBody>
      </p:sp>
      <p:sp>
        <p:nvSpPr>
          <p:cNvPr id="285" name="Thank you"/>
          <p:cNvSpPr txBox="1">
            <a:spLocks noGrp="1"/>
          </p:cNvSpPr>
          <p:nvPr>
            <p:ph type="title"/>
          </p:nvPr>
        </p:nvSpPr>
        <p:spPr>
          <a:prstGeom prst="rect">
            <a:avLst/>
          </a:prstGeom>
        </p:spPr>
        <p:txBody>
          <a:bodyPr>
            <a:normAutofit/>
          </a:bodyPr>
          <a:lstStyle>
            <a:lvl1pPr defTabSz="2413955">
              <a:defRPr sz="29700"/>
            </a:lvl1pPr>
          </a:lstStyle>
          <a:p>
            <a:r>
              <a:rPr dirty="0"/>
              <a:t>Thank you</a:t>
            </a:r>
          </a:p>
        </p:txBody>
      </p:sp>
      <p:sp>
        <p:nvSpPr>
          <p:cNvPr id="286" name="simplep.net@gmail.com">
            <a:hlinkClick r:id="rId2"/>
          </p:cNvPr>
          <p:cNvSpPr txBox="1"/>
          <p:nvPr/>
        </p:nvSpPr>
        <p:spPr>
          <a:xfrm>
            <a:off x="4611155" y="8076038"/>
            <a:ext cx="3328565"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CBCEC8"/>
                </a:solidFill>
              </a:defRPr>
            </a:lvl1pPr>
          </a:lstStyle>
          <a:p>
            <a:r>
              <a:rPr dirty="0" err="1">
                <a:solidFill>
                  <a:schemeClr val="accent5"/>
                </a:solidFill>
                <a:latin typeface="+mn-ea"/>
                <a:ea typeface="+mn-ea"/>
              </a:rPr>
              <a:t>simplep.net@gmail.com</a:t>
            </a:r>
            <a:endParaRPr dirty="0">
              <a:solidFill>
                <a:schemeClr val="accent5"/>
              </a:solidFill>
              <a:latin typeface="+mn-ea"/>
              <a:ea typeface="+mn-ea"/>
            </a:endParaRPr>
          </a:p>
        </p:txBody>
      </p:sp>
      <p:sp>
        <p:nvSpPr>
          <p:cNvPr id="287" name="Shape">
            <a:hlinkClick r:id="rId3"/>
          </p:cNvPr>
          <p:cNvSpPr/>
          <p:nvPr/>
        </p:nvSpPr>
        <p:spPr>
          <a:xfrm>
            <a:off x="4683577" y="10456719"/>
            <a:ext cx="224857" cy="224439"/>
          </a:xfrm>
          <a:custGeom>
            <a:avLst/>
            <a:gdLst/>
            <a:ahLst/>
            <a:cxnLst>
              <a:cxn ang="0">
                <a:pos x="wd2" y="hd2"/>
              </a:cxn>
              <a:cxn ang="5400000">
                <a:pos x="wd2" y="hd2"/>
              </a:cxn>
              <a:cxn ang="10800000">
                <a:pos x="wd2" y="hd2"/>
              </a:cxn>
              <a:cxn ang="16200000">
                <a:pos x="wd2" y="hd2"/>
              </a:cxn>
            </a:cxnLst>
            <a:rect l="0" t="0" r="r" b="b"/>
            <a:pathLst>
              <a:path w="19679" h="21018" extrusionOk="0">
                <a:moveTo>
                  <a:pt x="9839" y="0"/>
                </a:moveTo>
                <a:cubicBezTo>
                  <a:pt x="7321" y="0"/>
                  <a:pt x="4803" y="1023"/>
                  <a:pt x="2882" y="3080"/>
                </a:cubicBezTo>
                <a:cubicBezTo>
                  <a:pt x="-961" y="7192"/>
                  <a:pt x="-961" y="13856"/>
                  <a:pt x="2882" y="17968"/>
                </a:cubicBezTo>
                <a:cubicBezTo>
                  <a:pt x="3746" y="18893"/>
                  <a:pt x="4744" y="19585"/>
                  <a:pt x="5796" y="20093"/>
                </a:cubicBezTo>
                <a:cubicBezTo>
                  <a:pt x="6018" y="18690"/>
                  <a:pt x="6264" y="17283"/>
                  <a:pt x="6557" y="15894"/>
                </a:cubicBezTo>
                <a:cubicBezTo>
                  <a:pt x="6859" y="14464"/>
                  <a:pt x="7192" y="13041"/>
                  <a:pt x="7568" y="11631"/>
                </a:cubicBezTo>
                <a:cubicBezTo>
                  <a:pt x="7089" y="10867"/>
                  <a:pt x="6992" y="9909"/>
                  <a:pt x="7294" y="9048"/>
                </a:cubicBezTo>
                <a:cubicBezTo>
                  <a:pt x="7539" y="8349"/>
                  <a:pt x="8051" y="7778"/>
                  <a:pt x="8709" y="7724"/>
                </a:cubicBezTo>
                <a:cubicBezTo>
                  <a:pt x="8999" y="7701"/>
                  <a:pt x="9280" y="7799"/>
                  <a:pt x="9554" y="7928"/>
                </a:cubicBezTo>
                <a:cubicBezTo>
                  <a:pt x="9856" y="8070"/>
                  <a:pt x="10139" y="8258"/>
                  <a:pt x="10303" y="8564"/>
                </a:cubicBezTo>
                <a:cubicBezTo>
                  <a:pt x="10673" y="9258"/>
                  <a:pt x="10283" y="10063"/>
                  <a:pt x="9982" y="10804"/>
                </a:cubicBezTo>
                <a:cubicBezTo>
                  <a:pt x="9595" y="11753"/>
                  <a:pt x="9403" y="12772"/>
                  <a:pt x="9423" y="13807"/>
                </a:cubicBezTo>
                <a:cubicBezTo>
                  <a:pt x="9766" y="14339"/>
                  <a:pt x="10329" y="14670"/>
                  <a:pt x="10933" y="14685"/>
                </a:cubicBezTo>
                <a:cubicBezTo>
                  <a:pt x="12208" y="14716"/>
                  <a:pt x="13099" y="13703"/>
                  <a:pt x="13573" y="12433"/>
                </a:cubicBezTo>
                <a:cubicBezTo>
                  <a:pt x="13893" y="11576"/>
                  <a:pt x="14095" y="10545"/>
                  <a:pt x="14025" y="9480"/>
                </a:cubicBezTo>
                <a:cubicBezTo>
                  <a:pt x="13957" y="8433"/>
                  <a:pt x="13664" y="7411"/>
                  <a:pt x="13014" y="6668"/>
                </a:cubicBezTo>
                <a:cubicBezTo>
                  <a:pt x="12455" y="6029"/>
                  <a:pt x="11690" y="5656"/>
                  <a:pt x="10862" y="5510"/>
                </a:cubicBezTo>
                <a:cubicBezTo>
                  <a:pt x="8290" y="5056"/>
                  <a:pt x="5788" y="6722"/>
                  <a:pt x="5225" y="9404"/>
                </a:cubicBezTo>
                <a:cubicBezTo>
                  <a:pt x="5045" y="10262"/>
                  <a:pt x="5106" y="11157"/>
                  <a:pt x="5486" y="11936"/>
                </a:cubicBezTo>
                <a:cubicBezTo>
                  <a:pt x="5674" y="12320"/>
                  <a:pt x="5935" y="12687"/>
                  <a:pt x="5974" y="13120"/>
                </a:cubicBezTo>
                <a:cubicBezTo>
                  <a:pt x="6015" y="13573"/>
                  <a:pt x="5809" y="14004"/>
                  <a:pt x="5439" y="14227"/>
                </a:cubicBezTo>
                <a:cubicBezTo>
                  <a:pt x="5067" y="14092"/>
                  <a:pt x="4720" y="13871"/>
                  <a:pt x="4428" y="13591"/>
                </a:cubicBezTo>
                <a:cubicBezTo>
                  <a:pt x="3512" y="12711"/>
                  <a:pt x="3195" y="11360"/>
                  <a:pt x="3298" y="10040"/>
                </a:cubicBezTo>
                <a:cubicBezTo>
                  <a:pt x="3512" y="7318"/>
                  <a:pt x="5294" y="5072"/>
                  <a:pt x="7686" y="4072"/>
                </a:cubicBezTo>
                <a:cubicBezTo>
                  <a:pt x="10089" y="3068"/>
                  <a:pt x="12853" y="3423"/>
                  <a:pt x="14691" y="5332"/>
                </a:cubicBezTo>
                <a:cubicBezTo>
                  <a:pt x="15618" y="6295"/>
                  <a:pt x="16186" y="7516"/>
                  <a:pt x="16356" y="8844"/>
                </a:cubicBezTo>
                <a:cubicBezTo>
                  <a:pt x="16519" y="10111"/>
                  <a:pt x="16308" y="11445"/>
                  <a:pt x="15868" y="12687"/>
                </a:cubicBezTo>
                <a:cubicBezTo>
                  <a:pt x="15267" y="14388"/>
                  <a:pt x="14217" y="15934"/>
                  <a:pt x="12610" y="16492"/>
                </a:cubicBezTo>
                <a:cubicBezTo>
                  <a:pt x="11744" y="16793"/>
                  <a:pt x="10802" y="16757"/>
                  <a:pt x="9958" y="16390"/>
                </a:cubicBezTo>
                <a:cubicBezTo>
                  <a:pt x="9522" y="16201"/>
                  <a:pt x="9125" y="15920"/>
                  <a:pt x="8781" y="15576"/>
                </a:cubicBezTo>
                <a:cubicBezTo>
                  <a:pt x="8550" y="16583"/>
                  <a:pt x="8275" y="17581"/>
                  <a:pt x="7972" y="18566"/>
                </a:cubicBezTo>
                <a:cubicBezTo>
                  <a:pt x="7757" y="19265"/>
                  <a:pt x="7509" y="19956"/>
                  <a:pt x="7258" y="20641"/>
                </a:cubicBezTo>
                <a:cubicBezTo>
                  <a:pt x="10553" y="21600"/>
                  <a:pt x="14209" y="20737"/>
                  <a:pt x="16796" y="17968"/>
                </a:cubicBezTo>
                <a:cubicBezTo>
                  <a:pt x="20639" y="13856"/>
                  <a:pt x="20639" y="7192"/>
                  <a:pt x="16796" y="3080"/>
                </a:cubicBezTo>
                <a:cubicBezTo>
                  <a:pt x="14875" y="1023"/>
                  <a:pt x="12357" y="0"/>
                  <a:pt x="9839" y="0"/>
                </a:cubicBezTo>
                <a:close/>
              </a:path>
            </a:pathLst>
          </a:custGeom>
          <a:solidFill>
            <a:schemeClr val="accent5"/>
          </a:solidFill>
          <a:ln w="12700">
            <a:miter lim="400000"/>
          </a:ln>
        </p:spPr>
        <p:txBody>
          <a:bodyPr lIns="71437" tIns="71437" rIns="71437" bIns="7143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88" name="Shape">
            <a:hlinkClick r:id="rId4"/>
          </p:cNvPr>
          <p:cNvSpPr/>
          <p:nvPr/>
        </p:nvSpPr>
        <p:spPr>
          <a:xfrm>
            <a:off x="5387791" y="10469210"/>
            <a:ext cx="224857" cy="224857"/>
          </a:xfrm>
          <a:custGeom>
            <a:avLst/>
            <a:gdLst/>
            <a:ahLst/>
            <a:cxnLst>
              <a:cxn ang="0">
                <a:pos x="wd2" y="hd2"/>
              </a:cxn>
              <a:cxn ang="5400000">
                <a:pos x="wd2" y="hd2"/>
              </a:cxn>
              <a:cxn ang="10800000">
                <a:pos x="wd2" y="hd2"/>
              </a:cxn>
              <a:cxn ang="16200000">
                <a:pos x="wd2" y="hd2"/>
              </a:cxn>
            </a:cxnLst>
            <a:rect l="0" t="0" r="r" b="b"/>
            <a:pathLst>
              <a:path w="21600" h="21600" extrusionOk="0">
                <a:moveTo>
                  <a:pt x="4955" y="0"/>
                </a:moveTo>
                <a:cubicBezTo>
                  <a:pt x="3526" y="0"/>
                  <a:pt x="2800" y="2"/>
                  <a:pt x="2037" y="243"/>
                </a:cubicBezTo>
                <a:cubicBezTo>
                  <a:pt x="1199" y="548"/>
                  <a:pt x="548" y="1214"/>
                  <a:pt x="243" y="2052"/>
                </a:cubicBezTo>
                <a:cubicBezTo>
                  <a:pt x="0" y="2818"/>
                  <a:pt x="0" y="3535"/>
                  <a:pt x="0" y="4955"/>
                </a:cubicBezTo>
                <a:lnTo>
                  <a:pt x="0" y="16629"/>
                </a:lnTo>
                <a:cubicBezTo>
                  <a:pt x="0" y="18072"/>
                  <a:pt x="0" y="18797"/>
                  <a:pt x="243" y="19563"/>
                </a:cubicBezTo>
                <a:cubicBezTo>
                  <a:pt x="548" y="20401"/>
                  <a:pt x="1199" y="21052"/>
                  <a:pt x="2037" y="21357"/>
                </a:cubicBezTo>
                <a:cubicBezTo>
                  <a:pt x="2803" y="21600"/>
                  <a:pt x="3535" y="21600"/>
                  <a:pt x="4955" y="21600"/>
                </a:cubicBezTo>
                <a:lnTo>
                  <a:pt x="16629" y="21600"/>
                </a:lnTo>
                <a:cubicBezTo>
                  <a:pt x="18072" y="21600"/>
                  <a:pt x="18782" y="21600"/>
                  <a:pt x="19548" y="21357"/>
                </a:cubicBezTo>
                <a:cubicBezTo>
                  <a:pt x="20386" y="21052"/>
                  <a:pt x="21052" y="20401"/>
                  <a:pt x="21357" y="19563"/>
                </a:cubicBezTo>
                <a:cubicBezTo>
                  <a:pt x="21600" y="18797"/>
                  <a:pt x="21600" y="18065"/>
                  <a:pt x="21600" y="16645"/>
                </a:cubicBezTo>
                <a:lnTo>
                  <a:pt x="21600" y="4971"/>
                </a:lnTo>
                <a:cubicBezTo>
                  <a:pt x="21600" y="3528"/>
                  <a:pt x="21600" y="2818"/>
                  <a:pt x="21357" y="2052"/>
                </a:cubicBezTo>
                <a:cubicBezTo>
                  <a:pt x="21052" y="1214"/>
                  <a:pt x="20386" y="548"/>
                  <a:pt x="19548" y="243"/>
                </a:cubicBezTo>
                <a:cubicBezTo>
                  <a:pt x="18782" y="0"/>
                  <a:pt x="18065" y="0"/>
                  <a:pt x="16645" y="0"/>
                </a:cubicBezTo>
                <a:lnTo>
                  <a:pt x="4971" y="0"/>
                </a:lnTo>
                <a:lnTo>
                  <a:pt x="4955" y="0"/>
                </a:lnTo>
                <a:close/>
                <a:moveTo>
                  <a:pt x="16021" y="2827"/>
                </a:moveTo>
                <a:lnTo>
                  <a:pt x="17709" y="2827"/>
                </a:lnTo>
                <a:cubicBezTo>
                  <a:pt x="18046" y="2827"/>
                  <a:pt x="18226" y="2830"/>
                  <a:pt x="18408" y="2888"/>
                </a:cubicBezTo>
                <a:cubicBezTo>
                  <a:pt x="18607" y="2961"/>
                  <a:pt x="18761" y="3115"/>
                  <a:pt x="18833" y="3314"/>
                </a:cubicBezTo>
                <a:cubicBezTo>
                  <a:pt x="18891" y="3496"/>
                  <a:pt x="18894" y="3670"/>
                  <a:pt x="18894" y="4013"/>
                </a:cubicBezTo>
                <a:lnTo>
                  <a:pt x="18894" y="5700"/>
                </a:lnTo>
                <a:cubicBezTo>
                  <a:pt x="18894" y="6038"/>
                  <a:pt x="18891" y="6202"/>
                  <a:pt x="18833" y="6384"/>
                </a:cubicBezTo>
                <a:cubicBezTo>
                  <a:pt x="18761" y="6583"/>
                  <a:pt x="18607" y="6737"/>
                  <a:pt x="18408" y="6810"/>
                </a:cubicBezTo>
                <a:cubicBezTo>
                  <a:pt x="18226" y="6868"/>
                  <a:pt x="18051" y="6871"/>
                  <a:pt x="17709" y="6871"/>
                </a:cubicBezTo>
                <a:lnTo>
                  <a:pt x="16021" y="6871"/>
                </a:lnTo>
                <a:cubicBezTo>
                  <a:pt x="15684" y="6871"/>
                  <a:pt x="15519" y="6868"/>
                  <a:pt x="15337" y="6810"/>
                </a:cubicBezTo>
                <a:cubicBezTo>
                  <a:pt x="15138" y="6737"/>
                  <a:pt x="14969" y="6583"/>
                  <a:pt x="14897" y="6384"/>
                </a:cubicBezTo>
                <a:cubicBezTo>
                  <a:pt x="14839" y="6202"/>
                  <a:pt x="14851" y="6028"/>
                  <a:pt x="14851" y="5685"/>
                </a:cubicBezTo>
                <a:lnTo>
                  <a:pt x="14851" y="3998"/>
                </a:lnTo>
                <a:cubicBezTo>
                  <a:pt x="14851" y="3660"/>
                  <a:pt x="14839" y="3496"/>
                  <a:pt x="14897" y="3314"/>
                </a:cubicBezTo>
                <a:cubicBezTo>
                  <a:pt x="14969" y="3115"/>
                  <a:pt x="15138" y="2961"/>
                  <a:pt x="15337" y="2888"/>
                </a:cubicBezTo>
                <a:cubicBezTo>
                  <a:pt x="15519" y="2830"/>
                  <a:pt x="15679" y="2827"/>
                  <a:pt x="16021" y="2827"/>
                </a:cubicBezTo>
                <a:close/>
                <a:moveTo>
                  <a:pt x="10792" y="6643"/>
                </a:moveTo>
                <a:cubicBezTo>
                  <a:pt x="11855" y="6643"/>
                  <a:pt x="12930" y="7048"/>
                  <a:pt x="13741" y="7859"/>
                </a:cubicBezTo>
                <a:cubicBezTo>
                  <a:pt x="14233" y="8351"/>
                  <a:pt x="14521" y="8955"/>
                  <a:pt x="14714" y="9576"/>
                </a:cubicBezTo>
                <a:lnTo>
                  <a:pt x="14775" y="9576"/>
                </a:lnTo>
                <a:cubicBezTo>
                  <a:pt x="15065" y="10908"/>
                  <a:pt x="14775" y="12343"/>
                  <a:pt x="13741" y="13376"/>
                </a:cubicBezTo>
                <a:cubicBezTo>
                  <a:pt x="12119" y="14998"/>
                  <a:pt x="9481" y="14998"/>
                  <a:pt x="7859" y="13376"/>
                </a:cubicBezTo>
                <a:cubicBezTo>
                  <a:pt x="6825" y="12343"/>
                  <a:pt x="6535" y="10908"/>
                  <a:pt x="6825" y="9576"/>
                </a:cubicBezTo>
                <a:lnTo>
                  <a:pt x="6886" y="9576"/>
                </a:lnTo>
                <a:cubicBezTo>
                  <a:pt x="7079" y="8955"/>
                  <a:pt x="7367" y="8351"/>
                  <a:pt x="7859" y="7859"/>
                </a:cubicBezTo>
                <a:cubicBezTo>
                  <a:pt x="8670" y="7048"/>
                  <a:pt x="9730" y="6643"/>
                  <a:pt x="10792" y="6643"/>
                </a:cubicBezTo>
                <a:close/>
                <a:moveTo>
                  <a:pt x="2493" y="9576"/>
                </a:moveTo>
                <a:lnTo>
                  <a:pt x="4043" y="9576"/>
                </a:lnTo>
                <a:cubicBezTo>
                  <a:pt x="3788" y="11602"/>
                  <a:pt x="4402" y="13720"/>
                  <a:pt x="5959" y="15277"/>
                </a:cubicBezTo>
                <a:cubicBezTo>
                  <a:pt x="8634" y="17952"/>
                  <a:pt x="12966" y="17952"/>
                  <a:pt x="15641" y="15277"/>
                </a:cubicBezTo>
                <a:cubicBezTo>
                  <a:pt x="17198" y="13720"/>
                  <a:pt x="17812" y="11602"/>
                  <a:pt x="17557" y="9576"/>
                </a:cubicBezTo>
                <a:lnTo>
                  <a:pt x="19092" y="9576"/>
                </a:lnTo>
                <a:lnTo>
                  <a:pt x="19092" y="17861"/>
                </a:lnTo>
                <a:cubicBezTo>
                  <a:pt x="19092" y="18218"/>
                  <a:pt x="19092" y="18398"/>
                  <a:pt x="19031" y="18590"/>
                </a:cubicBezTo>
                <a:cubicBezTo>
                  <a:pt x="18954" y="18801"/>
                  <a:pt x="18801" y="18970"/>
                  <a:pt x="18590" y="19046"/>
                </a:cubicBezTo>
                <a:cubicBezTo>
                  <a:pt x="18398" y="19107"/>
                  <a:pt x="18208" y="19107"/>
                  <a:pt x="17845" y="19107"/>
                </a:cubicBezTo>
                <a:lnTo>
                  <a:pt x="3739" y="19107"/>
                </a:lnTo>
                <a:cubicBezTo>
                  <a:pt x="3382" y="19107"/>
                  <a:pt x="3202" y="19107"/>
                  <a:pt x="3010" y="19046"/>
                </a:cubicBezTo>
                <a:cubicBezTo>
                  <a:pt x="2799" y="18970"/>
                  <a:pt x="2630" y="18801"/>
                  <a:pt x="2554" y="18590"/>
                </a:cubicBezTo>
                <a:cubicBezTo>
                  <a:pt x="2493" y="18398"/>
                  <a:pt x="2493" y="18208"/>
                  <a:pt x="2493" y="17845"/>
                </a:cubicBezTo>
                <a:lnTo>
                  <a:pt x="2493" y="9576"/>
                </a:lnTo>
                <a:close/>
              </a:path>
            </a:pathLst>
          </a:custGeom>
          <a:solidFill>
            <a:schemeClr val="accent5"/>
          </a:solidFill>
          <a:ln w="12700">
            <a:miter lim="400000"/>
          </a:ln>
        </p:spPr>
        <p:txBody>
          <a:bodyPr lIns="71437" tIns="71437" rIns="71437" bIns="7143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89" name="Shape">
            <a:hlinkClick r:id="rId5"/>
          </p:cNvPr>
          <p:cNvSpPr/>
          <p:nvPr/>
        </p:nvSpPr>
        <p:spPr>
          <a:xfrm>
            <a:off x="6092005" y="10489687"/>
            <a:ext cx="254561" cy="158504"/>
          </a:xfrm>
          <a:custGeom>
            <a:avLst/>
            <a:gdLst/>
            <a:ahLst/>
            <a:cxnLst>
              <a:cxn ang="0">
                <a:pos x="wd2" y="hd2"/>
              </a:cxn>
              <a:cxn ang="5400000">
                <a:pos x="wd2" y="hd2"/>
              </a:cxn>
              <a:cxn ang="10800000">
                <a:pos x="wd2" y="hd2"/>
              </a:cxn>
              <a:cxn ang="16200000">
                <a:pos x="wd2" y="hd2"/>
              </a:cxn>
            </a:cxnLst>
            <a:rect l="0" t="0" r="r" b="b"/>
            <a:pathLst>
              <a:path w="21426" h="21595" extrusionOk="0">
                <a:moveTo>
                  <a:pt x="0" y="0"/>
                </a:moveTo>
                <a:lnTo>
                  <a:pt x="0" y="9092"/>
                </a:lnTo>
                <a:lnTo>
                  <a:pt x="0" y="9935"/>
                </a:lnTo>
                <a:lnTo>
                  <a:pt x="0" y="21555"/>
                </a:lnTo>
                <a:lnTo>
                  <a:pt x="8245" y="21495"/>
                </a:lnTo>
                <a:cubicBezTo>
                  <a:pt x="9561" y="20588"/>
                  <a:pt x="10509" y="18656"/>
                  <a:pt x="10762" y="16377"/>
                </a:cubicBezTo>
                <a:cubicBezTo>
                  <a:pt x="11055" y="13742"/>
                  <a:pt x="10363" y="11147"/>
                  <a:pt x="9051" y="9573"/>
                </a:cubicBezTo>
                <a:cubicBezTo>
                  <a:pt x="10072" y="8718"/>
                  <a:pt x="10750" y="7067"/>
                  <a:pt x="10762" y="5178"/>
                </a:cubicBezTo>
                <a:cubicBezTo>
                  <a:pt x="10777" y="2726"/>
                  <a:pt x="9725" y="581"/>
                  <a:pt x="8245" y="60"/>
                </a:cubicBezTo>
                <a:lnTo>
                  <a:pt x="0" y="0"/>
                </a:lnTo>
                <a:close/>
                <a:moveTo>
                  <a:pt x="13663" y="1586"/>
                </a:moveTo>
                <a:lnTo>
                  <a:pt x="13663" y="4054"/>
                </a:lnTo>
                <a:lnTo>
                  <a:pt x="19056" y="4054"/>
                </a:lnTo>
                <a:lnTo>
                  <a:pt x="19056" y="1586"/>
                </a:lnTo>
                <a:lnTo>
                  <a:pt x="13663" y="1586"/>
                </a:lnTo>
                <a:close/>
                <a:moveTo>
                  <a:pt x="2876" y="3452"/>
                </a:moveTo>
                <a:lnTo>
                  <a:pt x="6460" y="3492"/>
                </a:lnTo>
                <a:cubicBezTo>
                  <a:pt x="7104" y="3727"/>
                  <a:pt x="7570" y="4675"/>
                  <a:pt x="7563" y="5780"/>
                </a:cubicBezTo>
                <a:cubicBezTo>
                  <a:pt x="7557" y="6710"/>
                  <a:pt x="7211" y="7547"/>
                  <a:pt x="6695" y="7887"/>
                </a:cubicBezTo>
                <a:lnTo>
                  <a:pt x="2876" y="7928"/>
                </a:lnTo>
                <a:lnTo>
                  <a:pt x="2876" y="3452"/>
                </a:lnTo>
                <a:close/>
                <a:moveTo>
                  <a:pt x="16490" y="5078"/>
                </a:moveTo>
                <a:cubicBezTo>
                  <a:pt x="15240" y="5084"/>
                  <a:pt x="13960" y="5767"/>
                  <a:pt x="12944" y="7305"/>
                </a:cubicBezTo>
                <a:cubicBezTo>
                  <a:pt x="10760" y="10610"/>
                  <a:pt x="10730" y="16419"/>
                  <a:pt x="12944" y="19588"/>
                </a:cubicBezTo>
                <a:cubicBezTo>
                  <a:pt x="13981" y="21073"/>
                  <a:pt x="15281" y="21600"/>
                  <a:pt x="16527" y="21595"/>
                </a:cubicBezTo>
                <a:cubicBezTo>
                  <a:pt x="17748" y="21590"/>
                  <a:pt x="19016" y="21072"/>
                  <a:pt x="20011" y="19588"/>
                </a:cubicBezTo>
                <a:cubicBezTo>
                  <a:pt x="20741" y="18499"/>
                  <a:pt x="21115" y="17026"/>
                  <a:pt x="21263" y="15494"/>
                </a:cubicBezTo>
                <a:lnTo>
                  <a:pt x="18784" y="15494"/>
                </a:lnTo>
                <a:cubicBezTo>
                  <a:pt x="18659" y="16056"/>
                  <a:pt x="18509" y="16602"/>
                  <a:pt x="18275" y="17059"/>
                </a:cubicBezTo>
                <a:cubicBezTo>
                  <a:pt x="17269" y="19026"/>
                  <a:pt x="15682" y="19035"/>
                  <a:pt x="14692" y="17059"/>
                </a:cubicBezTo>
                <a:cubicBezTo>
                  <a:pt x="14310" y="16297"/>
                  <a:pt x="14122" y="15340"/>
                  <a:pt x="14035" y="14350"/>
                </a:cubicBezTo>
                <a:lnTo>
                  <a:pt x="21363" y="14229"/>
                </a:lnTo>
                <a:cubicBezTo>
                  <a:pt x="21600" y="11738"/>
                  <a:pt x="21172" y="9129"/>
                  <a:pt x="20011" y="7305"/>
                </a:cubicBezTo>
                <a:cubicBezTo>
                  <a:pt x="19015" y="5740"/>
                  <a:pt x="17737" y="5072"/>
                  <a:pt x="16490" y="5078"/>
                </a:cubicBezTo>
                <a:close/>
                <a:moveTo>
                  <a:pt x="16478" y="8088"/>
                </a:moveTo>
                <a:cubicBezTo>
                  <a:pt x="17128" y="8088"/>
                  <a:pt x="17783" y="8591"/>
                  <a:pt x="18275" y="9593"/>
                </a:cubicBezTo>
                <a:cubicBezTo>
                  <a:pt x="18484" y="10018"/>
                  <a:pt x="18625" y="10509"/>
                  <a:pt x="18746" y="11018"/>
                </a:cubicBezTo>
                <a:lnTo>
                  <a:pt x="14221" y="11018"/>
                </a:lnTo>
                <a:cubicBezTo>
                  <a:pt x="14342" y="10509"/>
                  <a:pt x="14483" y="10018"/>
                  <a:pt x="14692" y="9593"/>
                </a:cubicBezTo>
                <a:cubicBezTo>
                  <a:pt x="15185" y="8590"/>
                  <a:pt x="15827" y="8088"/>
                  <a:pt x="16478" y="8088"/>
                </a:cubicBezTo>
                <a:close/>
                <a:moveTo>
                  <a:pt x="2876" y="11179"/>
                </a:moveTo>
                <a:lnTo>
                  <a:pt x="6460" y="11219"/>
                </a:lnTo>
                <a:cubicBezTo>
                  <a:pt x="7241" y="11344"/>
                  <a:pt x="7937" y="12773"/>
                  <a:pt x="7923" y="14490"/>
                </a:cubicBezTo>
                <a:cubicBezTo>
                  <a:pt x="7910" y="15961"/>
                  <a:pt x="7370" y="17198"/>
                  <a:pt x="6695" y="17521"/>
                </a:cubicBezTo>
                <a:lnTo>
                  <a:pt x="2876" y="17441"/>
                </a:lnTo>
                <a:lnTo>
                  <a:pt x="2876" y="11179"/>
                </a:lnTo>
                <a:close/>
              </a:path>
            </a:pathLst>
          </a:custGeom>
          <a:solidFill>
            <a:schemeClr val="accent5"/>
          </a:solidFill>
          <a:ln w="12700">
            <a:miter lim="400000"/>
          </a:ln>
        </p:spPr>
        <p:txBody>
          <a:bodyPr lIns="71437" tIns="71437" rIns="71437" bIns="7143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90" name="Contact"/>
          <p:cNvSpPr txBox="1"/>
          <p:nvPr/>
        </p:nvSpPr>
        <p:spPr>
          <a:xfrm>
            <a:off x="2261265" y="8076038"/>
            <a:ext cx="1702732" cy="528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FFFFFF"/>
                </a:solidFill>
                <a:latin typeface="Noto Sans KR Bold"/>
                <a:ea typeface="Noto Sans KR Bold"/>
                <a:cs typeface="Noto Sans KR Bold"/>
                <a:sym typeface="Noto Sans KR Bold"/>
              </a:defRPr>
            </a:lvl1pPr>
          </a:lstStyle>
          <a:p>
            <a:r>
              <a:rPr b="1" dirty="0">
                <a:latin typeface="+mn-ea"/>
                <a:ea typeface="+mn-ea"/>
              </a:rPr>
              <a:t>Contact</a:t>
            </a:r>
          </a:p>
        </p:txBody>
      </p:sp>
      <p:sp>
        <p:nvSpPr>
          <p:cNvPr id="291" name="My Shop"/>
          <p:cNvSpPr txBox="1"/>
          <p:nvPr/>
        </p:nvSpPr>
        <p:spPr>
          <a:xfrm>
            <a:off x="2261265" y="9193590"/>
            <a:ext cx="1702732" cy="528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FFFFFF"/>
                </a:solidFill>
                <a:latin typeface="Noto Sans KR Bold"/>
                <a:ea typeface="Noto Sans KR Bold"/>
                <a:cs typeface="Noto Sans KR Bold"/>
                <a:sym typeface="Noto Sans KR Bold"/>
              </a:defRPr>
            </a:lvl1pPr>
          </a:lstStyle>
          <a:p>
            <a:r>
              <a:rPr b="1">
                <a:latin typeface="+mn-ea"/>
                <a:ea typeface="+mn-ea"/>
              </a:rPr>
              <a:t>My Shop</a:t>
            </a:r>
          </a:p>
        </p:txBody>
      </p:sp>
      <p:sp>
        <p:nvSpPr>
          <p:cNvPr id="292" name="English"/>
          <p:cNvSpPr txBox="1"/>
          <p:nvPr/>
        </p:nvSpPr>
        <p:spPr>
          <a:xfrm>
            <a:off x="4612905" y="9193590"/>
            <a:ext cx="1702733" cy="528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CBCEC8"/>
                </a:solidFill>
                <a:latin typeface="Noto Sans KR Bold"/>
                <a:ea typeface="Noto Sans KR Bold"/>
                <a:cs typeface="Noto Sans KR Bold"/>
                <a:sym typeface="Noto Sans KR Bold"/>
              </a:defRPr>
            </a:lvl1pPr>
          </a:lstStyle>
          <a:p>
            <a:r>
              <a:rPr b="1" dirty="0">
                <a:solidFill>
                  <a:schemeClr val="accent5"/>
                </a:solidFill>
                <a:latin typeface="+mn-ea"/>
                <a:ea typeface="+mn-ea"/>
              </a:rPr>
              <a:t>English</a:t>
            </a:r>
          </a:p>
        </p:txBody>
      </p:sp>
      <p:sp>
        <p:nvSpPr>
          <p:cNvPr id="293" name="Korean"/>
          <p:cNvSpPr txBox="1"/>
          <p:nvPr/>
        </p:nvSpPr>
        <p:spPr>
          <a:xfrm>
            <a:off x="11790413" y="9193590"/>
            <a:ext cx="1702733" cy="528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CBCEC8"/>
                </a:solidFill>
                <a:latin typeface="Noto Sans KR Bold"/>
                <a:ea typeface="Noto Sans KR Bold"/>
                <a:cs typeface="Noto Sans KR Bold"/>
                <a:sym typeface="Noto Sans KR Bold"/>
              </a:defRPr>
            </a:lvl1pPr>
          </a:lstStyle>
          <a:p>
            <a:r>
              <a:rPr b="1">
                <a:solidFill>
                  <a:schemeClr val="accent5"/>
                </a:solidFill>
                <a:latin typeface="+mn-ea"/>
                <a:ea typeface="+mn-ea"/>
              </a:rPr>
              <a:t>Korean</a:t>
            </a:r>
          </a:p>
        </p:txBody>
      </p:sp>
      <p:sp>
        <p:nvSpPr>
          <p:cNvPr id="294" name="https://creativemarket.com/Areumnara"/>
          <p:cNvSpPr txBox="1"/>
          <p:nvPr/>
        </p:nvSpPr>
        <p:spPr>
          <a:xfrm>
            <a:off x="5790716" y="9193590"/>
            <a:ext cx="5232251" cy="528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u="sng">
                <a:solidFill>
                  <a:srgbClr val="CBCEC8"/>
                </a:solidFill>
                <a:hlinkClick r:id="" action="ppaction://noaction"/>
              </a:defRPr>
            </a:lvl1pPr>
          </a:lstStyle>
          <a:p>
            <a:pPr>
              <a:defRPr u="none"/>
            </a:pPr>
            <a:r>
              <a:rPr u="sng" dirty="0">
                <a:solidFill>
                  <a:schemeClr val="accent5"/>
                </a:solidFill>
                <a:latin typeface="+mn-ea"/>
                <a:ea typeface="+mn-ea"/>
                <a:hlinkClick r:id="rId6">
                  <a:extLst>
                    <a:ext uri="{A12FA001-AC4F-418D-AE19-62706E023703}">
                      <ahyp:hlinkClr xmlns:ahyp="http://schemas.microsoft.com/office/drawing/2018/hyperlinkcolor" val="tx"/>
                    </a:ext>
                  </a:extLst>
                </a:hlinkClick>
              </a:rPr>
              <a:t>https://creativemarket.com/Areumnara</a:t>
            </a:r>
          </a:p>
        </p:txBody>
      </p:sp>
      <p:sp>
        <p:nvSpPr>
          <p:cNvPr id="295" name="https://shop.simplep.net"/>
          <p:cNvSpPr txBox="1"/>
          <p:nvPr/>
        </p:nvSpPr>
        <p:spPr>
          <a:xfrm>
            <a:off x="12937087" y="9193590"/>
            <a:ext cx="5232251" cy="528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u="sng">
                <a:solidFill>
                  <a:srgbClr val="CBCEC8"/>
                </a:solidFill>
                <a:hlinkClick r:id="" action="ppaction://noaction"/>
              </a:defRPr>
            </a:lvl1pPr>
          </a:lstStyle>
          <a:p>
            <a:pPr>
              <a:defRPr u="none"/>
            </a:pPr>
            <a:r>
              <a:rPr u="sng" dirty="0">
                <a:solidFill>
                  <a:schemeClr val="accent5"/>
                </a:solidFill>
                <a:latin typeface="+mn-ea"/>
                <a:ea typeface="+mn-ea"/>
                <a:hlinkClick r:id="rId7">
                  <a:extLst>
                    <a:ext uri="{A12FA001-AC4F-418D-AE19-62706E023703}">
                      <ahyp:hlinkClr xmlns:ahyp="http://schemas.microsoft.com/office/drawing/2018/hyperlinkcolor" val="tx"/>
                    </a:ext>
                  </a:extLst>
                </a:hlinkClick>
              </a:rPr>
              <a:t>https://shop.simplep.net</a:t>
            </a:r>
          </a:p>
        </p:txBody>
      </p:sp>
      <p:sp>
        <p:nvSpPr>
          <p:cNvPr id="296" name="Follow me"/>
          <p:cNvSpPr txBox="1"/>
          <p:nvPr/>
        </p:nvSpPr>
        <p:spPr>
          <a:xfrm>
            <a:off x="2261265" y="10311143"/>
            <a:ext cx="1702732" cy="528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FFFFFF"/>
                </a:solidFill>
                <a:latin typeface="Noto Sans KR Bold"/>
                <a:ea typeface="Noto Sans KR Bold"/>
                <a:cs typeface="Noto Sans KR Bold"/>
                <a:sym typeface="Noto Sans KR Bold"/>
              </a:defRPr>
            </a:lvl1pPr>
          </a:lstStyle>
          <a:p>
            <a:r>
              <a:rPr b="1" dirty="0">
                <a:latin typeface="+mn-ea"/>
                <a:ea typeface="+mn-ea"/>
              </a:rPr>
              <a:t>Follow me</a:t>
            </a:r>
          </a:p>
        </p:txBody>
      </p:sp>
      <p:sp>
        <p:nvSpPr>
          <p:cNvPr id="297" name="simplep.net">
            <a:hlinkClick r:id="rId8"/>
          </p:cNvPr>
          <p:cNvSpPr txBox="1"/>
          <p:nvPr/>
        </p:nvSpPr>
        <p:spPr>
          <a:xfrm>
            <a:off x="8586878" y="8072363"/>
            <a:ext cx="2540001" cy="535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CBCEC8"/>
                </a:solidFill>
              </a:defRPr>
            </a:lvl1pPr>
          </a:lstStyle>
          <a:p>
            <a:r>
              <a:rPr dirty="0" err="1">
                <a:solidFill>
                  <a:schemeClr val="accent5"/>
                </a:solidFill>
                <a:latin typeface="+mn-ea"/>
                <a:ea typeface="+mn-ea"/>
              </a:rPr>
              <a:t>simplep.net</a:t>
            </a:r>
            <a:endParaRPr dirty="0">
              <a:solidFill>
                <a:schemeClr val="accent5"/>
              </a:solidFill>
              <a:latin typeface="+mn-ea"/>
              <a:ea typeface="+mn-ea"/>
            </a:endParaRPr>
          </a:p>
        </p:txBody>
      </p:sp>
    </p:spTree>
    <p:extLst>
      <p:ext uri="{BB962C8B-B14F-4D97-AF65-F5344CB8AC3E}">
        <p14:creationId xmlns:p14="http://schemas.microsoft.com/office/powerpoint/2010/main" val="36735887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비즈니스 모델"/>
          <p:cNvSpPr txBox="1">
            <a:spLocks noGrp="1"/>
          </p:cNvSpPr>
          <p:nvPr>
            <p:ph type="title"/>
          </p:nvPr>
        </p:nvSpPr>
        <p:spPr>
          <a:prstGeom prst="rect">
            <a:avLst/>
          </a:prstGeom>
        </p:spPr>
        <p:txBody>
          <a:bodyPr/>
          <a:lstStyle/>
          <a:p>
            <a:r>
              <a:t>비즈니스 모델</a:t>
            </a:r>
          </a:p>
        </p:txBody>
      </p:sp>
      <p:sp>
        <p:nvSpPr>
          <p:cNvPr id="75" name="Lorem ipsum dolor sit amet, his ad blan phaedrum mnesarchum, eu facer prom oportere ius. In maiorum detraxit mei, error dolore invenire at sed. Cum utdici deirjd consulatu, te wisi platonem volup eam, ad est hinc melius feugiat. Ut erat"/>
          <p:cNvSpPr txBox="1">
            <a:spLocks noGrp="1"/>
          </p:cNvSpPr>
          <p:nvPr>
            <p:ph type="body" sz="quarter" idx="1"/>
          </p:nvPr>
        </p:nvSpPr>
        <p:spPr>
          <a:prstGeom prst="rect">
            <a:avLst/>
          </a:prstGeom>
        </p:spPr>
        <p:txBody>
          <a:bodyPr>
            <a:noAutofit/>
          </a:bodyPr>
          <a:lstStyle>
            <a:lvl1pPr defTabSz="2243271">
              <a:defRPr sz="1840"/>
            </a:lvl1pPr>
          </a:lstStyle>
          <a:p>
            <a:r>
              <a:rPr sz="2000" dirty="0"/>
              <a:t>Lorem ipsum dolor sit </a:t>
            </a:r>
            <a:r>
              <a:rPr sz="2000" dirty="0" err="1"/>
              <a:t>amet</a:t>
            </a:r>
            <a:r>
              <a:rPr sz="2000" dirty="0"/>
              <a:t>, his ad </a:t>
            </a:r>
            <a:r>
              <a:rPr sz="2000" dirty="0" err="1"/>
              <a:t>blan</a:t>
            </a:r>
            <a:r>
              <a:rPr sz="2000" dirty="0"/>
              <a:t> </a:t>
            </a:r>
            <a:r>
              <a:rPr sz="2000" dirty="0" err="1"/>
              <a:t>phaedrum</a:t>
            </a:r>
            <a:r>
              <a:rPr sz="2000" dirty="0"/>
              <a:t> </a:t>
            </a:r>
            <a:r>
              <a:rPr sz="2000" dirty="0" err="1"/>
              <a:t>mnesarchum</a:t>
            </a:r>
            <a:r>
              <a:rPr sz="2000" dirty="0"/>
              <a:t>, </a:t>
            </a:r>
            <a:r>
              <a:rPr sz="2000" dirty="0" err="1"/>
              <a:t>eu</a:t>
            </a:r>
            <a:r>
              <a:rPr sz="2000" dirty="0"/>
              <a:t> facer prom </a:t>
            </a:r>
            <a:r>
              <a:rPr sz="2000" dirty="0" err="1"/>
              <a:t>oportere</a:t>
            </a:r>
            <a:r>
              <a:rPr sz="2000" dirty="0"/>
              <a:t> </a:t>
            </a:r>
            <a:r>
              <a:rPr sz="2000" dirty="0" err="1"/>
              <a:t>ius</a:t>
            </a:r>
            <a:r>
              <a:rPr sz="2000" dirty="0"/>
              <a:t>. In maiorum </a:t>
            </a:r>
            <a:r>
              <a:rPr sz="2000" dirty="0" err="1"/>
              <a:t>detraxit</a:t>
            </a:r>
            <a:r>
              <a:rPr sz="2000" dirty="0"/>
              <a:t> </a:t>
            </a:r>
            <a:r>
              <a:rPr sz="2000" dirty="0" err="1"/>
              <a:t>mei</a:t>
            </a:r>
            <a:r>
              <a:rPr sz="2000" dirty="0"/>
              <a:t>, error dolore </a:t>
            </a:r>
            <a:r>
              <a:rPr sz="2000" dirty="0" err="1"/>
              <a:t>invenire</a:t>
            </a:r>
            <a:r>
              <a:rPr sz="2000" dirty="0"/>
              <a:t> at sed. Cum </a:t>
            </a:r>
            <a:r>
              <a:rPr sz="2000" dirty="0" err="1"/>
              <a:t>utdici</a:t>
            </a:r>
            <a:r>
              <a:rPr sz="2000" dirty="0"/>
              <a:t> </a:t>
            </a:r>
            <a:r>
              <a:rPr sz="2000" dirty="0" err="1"/>
              <a:t>deirjd</a:t>
            </a:r>
            <a:r>
              <a:rPr sz="2000" dirty="0"/>
              <a:t> </a:t>
            </a:r>
            <a:r>
              <a:rPr sz="2000" dirty="0" err="1"/>
              <a:t>consulatu</a:t>
            </a:r>
            <a:r>
              <a:rPr sz="2000" dirty="0"/>
              <a:t>, </a:t>
            </a:r>
            <a:r>
              <a:rPr sz="2000" dirty="0" err="1"/>
              <a:t>te</a:t>
            </a:r>
            <a:r>
              <a:rPr sz="2000" dirty="0"/>
              <a:t> </a:t>
            </a:r>
            <a:r>
              <a:rPr sz="2000" dirty="0" err="1"/>
              <a:t>wisi</a:t>
            </a:r>
            <a:r>
              <a:rPr sz="2000" dirty="0"/>
              <a:t> </a:t>
            </a:r>
            <a:r>
              <a:rPr sz="2000" dirty="0" err="1"/>
              <a:t>platonem</a:t>
            </a:r>
            <a:r>
              <a:rPr sz="2000" dirty="0"/>
              <a:t> </a:t>
            </a:r>
            <a:r>
              <a:rPr sz="2000" dirty="0" err="1"/>
              <a:t>volup</a:t>
            </a:r>
            <a:r>
              <a:rPr sz="2000" dirty="0"/>
              <a:t> </a:t>
            </a:r>
            <a:r>
              <a:rPr sz="2000" dirty="0" err="1"/>
              <a:t>eam</a:t>
            </a:r>
            <a:r>
              <a:rPr sz="2000" dirty="0"/>
              <a:t>, ad </a:t>
            </a:r>
            <a:r>
              <a:rPr sz="2000" dirty="0" err="1"/>
              <a:t>est</a:t>
            </a:r>
            <a:r>
              <a:rPr sz="2000" dirty="0"/>
              <a:t> </a:t>
            </a:r>
            <a:r>
              <a:rPr sz="2000" dirty="0" err="1"/>
              <a:t>hinc</a:t>
            </a:r>
            <a:r>
              <a:rPr sz="2000" dirty="0"/>
              <a:t> </a:t>
            </a:r>
            <a:r>
              <a:rPr sz="2000" dirty="0" err="1"/>
              <a:t>melius</a:t>
            </a:r>
            <a:r>
              <a:rPr sz="2000" dirty="0"/>
              <a:t> </a:t>
            </a:r>
            <a:r>
              <a:rPr sz="2000" dirty="0" err="1"/>
              <a:t>feugiat</a:t>
            </a:r>
            <a:r>
              <a:rPr sz="2000" dirty="0"/>
              <a:t>. Ut </a:t>
            </a:r>
            <a:r>
              <a:rPr sz="2000" dirty="0" err="1"/>
              <a:t>erat</a:t>
            </a:r>
            <a:endParaRPr sz="2000" dirty="0"/>
          </a:p>
        </p:txBody>
      </p:sp>
      <p:sp>
        <p:nvSpPr>
          <p:cNvPr id="2" name="Slide Number Placeholder 1">
            <a:extLst>
              <a:ext uri="{FF2B5EF4-FFF2-40B4-BE49-F238E27FC236}">
                <a16:creationId xmlns:a16="http://schemas.microsoft.com/office/drawing/2014/main" id="{3AB384B4-8893-A947-88F5-FD95180CA23F}"/>
              </a:ext>
            </a:extLst>
          </p:cNvPr>
          <p:cNvSpPr>
            <a:spLocks noGrp="1"/>
          </p:cNvSpPr>
          <p:nvPr>
            <p:ph type="sldNum" sz="quarter" idx="2"/>
          </p:nvPr>
        </p:nvSpPr>
        <p:spPr/>
        <p:txBody>
          <a:bodyPr/>
          <a:lstStyle/>
          <a:p>
            <a:fld id="{86CB4B4D-7CA3-9044-876B-883B54F8677D}" type="slidenum">
              <a:rPr lang="en-KR" smtClean="0"/>
              <a:t>2</a:t>
            </a:fld>
            <a:endParaRPr lang="en-KR"/>
          </a:p>
        </p:txBody>
      </p:sp>
      <p:sp>
        <p:nvSpPr>
          <p:cNvPr id="54" name="Lorem ipsum dolor sit amet, his ad blandit phaedrum mnesarch, eu facer promptaop"/>
          <p:cNvSpPr txBox="1"/>
          <p:nvPr/>
        </p:nvSpPr>
        <p:spPr>
          <a:xfrm>
            <a:off x="18410147" y="3575378"/>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blandit</a:t>
            </a:r>
            <a:r>
              <a:rPr sz="1700" dirty="0">
                <a:latin typeface="+mn-ea"/>
                <a:ea typeface="+mn-ea"/>
              </a:rPr>
              <a:t> </a:t>
            </a:r>
            <a:r>
              <a:rPr sz="1700" dirty="0" err="1">
                <a:latin typeface="+mn-ea"/>
                <a:ea typeface="+mn-ea"/>
              </a:rPr>
              <a:t>phaedrum</a:t>
            </a:r>
            <a:r>
              <a:rPr sz="1700" dirty="0">
                <a:latin typeface="+mn-ea"/>
                <a:ea typeface="+mn-ea"/>
              </a:rPr>
              <a:t> </a:t>
            </a:r>
            <a:r>
              <a:rPr sz="1700" dirty="0" err="1">
                <a:latin typeface="+mn-ea"/>
                <a:ea typeface="+mn-ea"/>
              </a:rPr>
              <a:t>mnesarch</a:t>
            </a:r>
            <a:r>
              <a:rPr sz="1700" dirty="0">
                <a:latin typeface="+mn-ea"/>
                <a:ea typeface="+mn-ea"/>
              </a:rPr>
              <a:t>, </a:t>
            </a:r>
            <a:r>
              <a:rPr sz="1700" dirty="0" err="1">
                <a:latin typeface="+mn-ea"/>
                <a:ea typeface="+mn-ea"/>
              </a:rPr>
              <a:t>eu</a:t>
            </a:r>
            <a:r>
              <a:rPr sz="1700" dirty="0">
                <a:latin typeface="+mn-ea"/>
                <a:ea typeface="+mn-ea"/>
              </a:rPr>
              <a:t> facer </a:t>
            </a:r>
            <a:r>
              <a:rPr sz="1700" dirty="0" err="1">
                <a:latin typeface="+mn-ea"/>
                <a:ea typeface="+mn-ea"/>
              </a:rPr>
              <a:t>promptaop</a:t>
            </a:r>
            <a:endParaRPr sz="1700" dirty="0">
              <a:latin typeface="+mn-ea"/>
              <a:ea typeface="+mn-ea"/>
            </a:endParaRPr>
          </a:p>
        </p:txBody>
      </p:sp>
      <p:sp>
        <p:nvSpPr>
          <p:cNvPr id="55" name="Line"/>
          <p:cNvSpPr/>
          <p:nvPr/>
        </p:nvSpPr>
        <p:spPr>
          <a:xfrm flipV="1">
            <a:off x="15813140" y="10064929"/>
            <a:ext cx="7059560" cy="1"/>
          </a:xfrm>
          <a:prstGeom prst="line">
            <a:avLst/>
          </a:prstGeom>
          <a:ln w="25400">
            <a:solidFill>
              <a:schemeClr val="tx2"/>
            </a:solidFill>
            <a:miter lim="400000"/>
          </a:ln>
        </p:spPr>
        <p:txBody>
          <a:bodyPr lIns="82987" tIns="82987" rIns="82987" bIns="82987"/>
          <a:lstStyle/>
          <a:p>
            <a:pPr defTabSz="825500">
              <a:lnSpc>
                <a:spcPct val="150000"/>
              </a:lnSpc>
              <a:defRPr sz="2000">
                <a:solidFill>
                  <a:srgbClr val="8B8C8C"/>
                </a:solidFill>
              </a:defRPr>
            </a:pPr>
            <a:endParaRPr/>
          </a:p>
        </p:txBody>
      </p:sp>
      <p:sp>
        <p:nvSpPr>
          <p:cNvPr id="56" name="Line"/>
          <p:cNvSpPr/>
          <p:nvPr/>
        </p:nvSpPr>
        <p:spPr>
          <a:xfrm flipV="1">
            <a:off x="14664639" y="7633848"/>
            <a:ext cx="8208062" cy="1"/>
          </a:xfrm>
          <a:prstGeom prst="line">
            <a:avLst/>
          </a:prstGeom>
          <a:ln w="25400">
            <a:solidFill>
              <a:schemeClr val="tx2"/>
            </a:solidFill>
            <a:miter lim="400000"/>
          </a:ln>
        </p:spPr>
        <p:txBody>
          <a:bodyPr lIns="82987" tIns="82987" rIns="82987" bIns="82987"/>
          <a:lstStyle/>
          <a:p>
            <a:pPr defTabSz="825500">
              <a:lnSpc>
                <a:spcPct val="150000"/>
              </a:lnSpc>
              <a:defRPr sz="2000">
                <a:solidFill>
                  <a:srgbClr val="8B8C8C"/>
                </a:solidFill>
              </a:defRPr>
            </a:pPr>
            <a:endParaRPr/>
          </a:p>
        </p:txBody>
      </p:sp>
      <p:sp>
        <p:nvSpPr>
          <p:cNvPr id="57" name="Line"/>
          <p:cNvSpPr/>
          <p:nvPr/>
        </p:nvSpPr>
        <p:spPr>
          <a:xfrm flipV="1">
            <a:off x="13477550" y="5202768"/>
            <a:ext cx="9395150" cy="1"/>
          </a:xfrm>
          <a:prstGeom prst="line">
            <a:avLst/>
          </a:prstGeom>
          <a:ln w="25400">
            <a:solidFill>
              <a:schemeClr val="tx2"/>
            </a:solidFill>
            <a:miter lim="400000"/>
          </a:ln>
        </p:spPr>
        <p:txBody>
          <a:bodyPr lIns="82987" tIns="82987" rIns="82987" bIns="82987"/>
          <a:lstStyle/>
          <a:p>
            <a:pPr defTabSz="825500">
              <a:lnSpc>
                <a:spcPct val="150000"/>
              </a:lnSpc>
              <a:defRPr sz="2000">
                <a:solidFill>
                  <a:srgbClr val="8B8C8C"/>
                </a:solidFill>
              </a:defRPr>
            </a:pPr>
            <a:endParaRPr/>
          </a:p>
        </p:txBody>
      </p:sp>
      <p:sp>
        <p:nvSpPr>
          <p:cNvPr id="58" name="Line"/>
          <p:cNvSpPr/>
          <p:nvPr/>
        </p:nvSpPr>
        <p:spPr>
          <a:xfrm flipV="1">
            <a:off x="12355110" y="2771687"/>
            <a:ext cx="10517590" cy="1"/>
          </a:xfrm>
          <a:prstGeom prst="line">
            <a:avLst/>
          </a:prstGeom>
          <a:ln w="25400">
            <a:solidFill>
              <a:schemeClr val="tx2"/>
            </a:solidFill>
            <a:miter lim="400000"/>
          </a:ln>
        </p:spPr>
        <p:txBody>
          <a:bodyPr lIns="82987" tIns="82987" rIns="82987" bIns="82987"/>
          <a:lstStyle/>
          <a:p>
            <a:pPr defTabSz="825500">
              <a:lnSpc>
                <a:spcPct val="150000"/>
              </a:lnSpc>
              <a:defRPr sz="2000">
                <a:solidFill>
                  <a:srgbClr val="8B8C8C"/>
                </a:solidFill>
              </a:defRPr>
            </a:pPr>
            <a:endParaRPr/>
          </a:p>
        </p:txBody>
      </p:sp>
      <p:sp>
        <p:nvSpPr>
          <p:cNvPr id="59" name="Second"/>
          <p:cNvSpPr/>
          <p:nvPr/>
        </p:nvSpPr>
        <p:spPr>
          <a:xfrm>
            <a:off x="10031073" y="5194248"/>
            <a:ext cx="4635394" cy="2400430"/>
          </a:xfrm>
          <a:custGeom>
            <a:avLst/>
            <a:gdLst/>
            <a:ahLst/>
            <a:cxnLst>
              <a:cxn ang="0">
                <a:pos x="wd2" y="hd2"/>
              </a:cxn>
              <a:cxn ang="5400000">
                <a:pos x="wd2" y="hd2"/>
              </a:cxn>
              <a:cxn ang="10800000">
                <a:pos x="wd2" y="hd2"/>
              </a:cxn>
              <a:cxn ang="16200000">
                <a:pos x="wd2" y="hd2"/>
              </a:cxn>
            </a:cxnLst>
            <a:rect l="0" t="0" r="r" b="b"/>
            <a:pathLst>
              <a:path w="21600" h="21600" extrusionOk="0">
                <a:moveTo>
                  <a:pt x="5401" y="0"/>
                </a:moveTo>
                <a:lnTo>
                  <a:pt x="0" y="21600"/>
                </a:lnTo>
                <a:lnTo>
                  <a:pt x="21600" y="21600"/>
                </a:lnTo>
                <a:lnTo>
                  <a:pt x="16201" y="0"/>
                </a:lnTo>
                <a:lnTo>
                  <a:pt x="5401" y="0"/>
                </a:lnTo>
                <a:close/>
              </a:path>
            </a:pathLst>
          </a:cu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Second</a:t>
            </a:r>
          </a:p>
        </p:txBody>
      </p:sp>
      <p:sp>
        <p:nvSpPr>
          <p:cNvPr id="60" name="Third"/>
          <p:cNvSpPr/>
          <p:nvPr/>
        </p:nvSpPr>
        <p:spPr>
          <a:xfrm>
            <a:off x="8872417" y="7618745"/>
            <a:ext cx="6953089" cy="2400431"/>
          </a:xfrm>
          <a:custGeom>
            <a:avLst/>
            <a:gdLst/>
            <a:ahLst/>
            <a:cxnLst>
              <a:cxn ang="0">
                <a:pos x="wd2" y="hd2"/>
              </a:cxn>
              <a:cxn ang="5400000">
                <a:pos x="wd2" y="hd2"/>
              </a:cxn>
              <a:cxn ang="10800000">
                <a:pos x="wd2" y="hd2"/>
              </a:cxn>
              <a:cxn ang="16200000">
                <a:pos x="wd2" y="hd2"/>
              </a:cxn>
            </a:cxnLst>
            <a:rect l="0" t="0" r="r" b="b"/>
            <a:pathLst>
              <a:path w="21600" h="21600" extrusionOk="0">
                <a:moveTo>
                  <a:pt x="3599" y="0"/>
                </a:moveTo>
                <a:lnTo>
                  <a:pt x="0" y="21600"/>
                </a:lnTo>
                <a:lnTo>
                  <a:pt x="21600" y="21600"/>
                </a:lnTo>
                <a:lnTo>
                  <a:pt x="17999" y="0"/>
                </a:lnTo>
                <a:lnTo>
                  <a:pt x="3599" y="0"/>
                </a:lnTo>
                <a:close/>
              </a:path>
            </a:pathLst>
          </a:custGeom>
          <a:solidFill>
            <a:schemeClr val="accent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Third</a:t>
            </a:r>
          </a:p>
        </p:txBody>
      </p:sp>
      <p:sp>
        <p:nvSpPr>
          <p:cNvPr id="61" name="Fourth"/>
          <p:cNvSpPr/>
          <p:nvPr/>
        </p:nvSpPr>
        <p:spPr>
          <a:xfrm>
            <a:off x="7713377" y="10043253"/>
            <a:ext cx="9270786" cy="2400431"/>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0" y="21600"/>
                </a:lnTo>
                <a:lnTo>
                  <a:pt x="21600" y="21600"/>
                </a:lnTo>
                <a:lnTo>
                  <a:pt x="18900" y="0"/>
                </a:lnTo>
                <a:lnTo>
                  <a:pt x="2700" y="0"/>
                </a:lnTo>
                <a:close/>
              </a:path>
            </a:pathLst>
          </a:cu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Fourth</a:t>
            </a:r>
          </a:p>
        </p:txBody>
      </p:sp>
      <p:sp>
        <p:nvSpPr>
          <p:cNvPr id="62" name="First"/>
          <p:cNvSpPr/>
          <p:nvPr/>
        </p:nvSpPr>
        <p:spPr>
          <a:xfrm>
            <a:off x="11189921" y="2769741"/>
            <a:ext cx="2317698" cy="2400430"/>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lnTo>
                  <a:pt x="0" y="21600"/>
                </a:lnTo>
                <a:lnTo>
                  <a:pt x="21600" y="21600"/>
                </a:lnTo>
                <a:lnTo>
                  <a:pt x="10798" y="0"/>
                </a:lnTo>
                <a:close/>
              </a:path>
            </a:pathLst>
          </a:custGeom>
          <a:solidFill>
            <a:srgbClr val="F6F6F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dirty="0">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b="1" dirty="0">
                <a:latin typeface="+mn-ea"/>
                <a:ea typeface="+mn-ea"/>
              </a:rPr>
              <a:t>First</a:t>
            </a:r>
          </a:p>
        </p:txBody>
      </p:sp>
      <p:sp>
        <p:nvSpPr>
          <p:cNvPr id="63" name="1."/>
          <p:cNvSpPr txBox="1"/>
          <p:nvPr/>
        </p:nvSpPr>
        <p:spPr>
          <a:xfrm>
            <a:off x="17414647" y="3017474"/>
            <a:ext cx="863994" cy="1367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1.</a:t>
            </a:r>
          </a:p>
        </p:txBody>
      </p:sp>
      <p:sp>
        <p:nvSpPr>
          <p:cNvPr id="64" name="Diagram Title"/>
          <p:cNvSpPr txBox="1"/>
          <p:nvPr/>
        </p:nvSpPr>
        <p:spPr>
          <a:xfrm>
            <a:off x="18410147" y="3094152"/>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dirty="0">
                <a:latin typeface="+mn-ea"/>
                <a:ea typeface="+mn-ea"/>
              </a:rPr>
              <a:t>Diagram Title</a:t>
            </a:r>
          </a:p>
        </p:txBody>
      </p:sp>
      <p:sp>
        <p:nvSpPr>
          <p:cNvPr id="65" name="Lorem ipsum dolor sit amet, his ad blandit phaedrum mnesarch, eu facer promptaop"/>
          <p:cNvSpPr txBox="1"/>
          <p:nvPr/>
        </p:nvSpPr>
        <p:spPr>
          <a:xfrm>
            <a:off x="18372238" y="5933642"/>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66" name="2."/>
          <p:cNvSpPr txBox="1"/>
          <p:nvPr/>
        </p:nvSpPr>
        <p:spPr>
          <a:xfrm>
            <a:off x="17376737" y="5375738"/>
            <a:ext cx="863995"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2.</a:t>
            </a:r>
          </a:p>
        </p:txBody>
      </p:sp>
      <p:sp>
        <p:nvSpPr>
          <p:cNvPr id="67" name="Diagram Title"/>
          <p:cNvSpPr txBox="1"/>
          <p:nvPr/>
        </p:nvSpPr>
        <p:spPr>
          <a:xfrm>
            <a:off x="18372238" y="5452416"/>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68" name="Lorem ipsum dolor sit amet, his ad blandit phaedrum mnesarch, eu facer promptaop"/>
          <p:cNvSpPr txBox="1"/>
          <p:nvPr/>
        </p:nvSpPr>
        <p:spPr>
          <a:xfrm>
            <a:off x="18372238" y="8428218"/>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69" name="3."/>
          <p:cNvSpPr txBox="1"/>
          <p:nvPr/>
        </p:nvSpPr>
        <p:spPr>
          <a:xfrm>
            <a:off x="17376737" y="7870314"/>
            <a:ext cx="863995"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3.</a:t>
            </a:r>
          </a:p>
        </p:txBody>
      </p:sp>
      <p:sp>
        <p:nvSpPr>
          <p:cNvPr id="70" name="Diagram Title"/>
          <p:cNvSpPr txBox="1"/>
          <p:nvPr/>
        </p:nvSpPr>
        <p:spPr>
          <a:xfrm>
            <a:off x="18372238" y="7946992"/>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dirty="0">
                <a:latin typeface="+mn-ea"/>
                <a:ea typeface="+mn-ea"/>
              </a:rPr>
              <a:t>Diagram Title</a:t>
            </a:r>
          </a:p>
        </p:txBody>
      </p:sp>
      <p:sp>
        <p:nvSpPr>
          <p:cNvPr id="71" name="Lorem ipsum dolor sit amet, his ad blandit phaedrum mnesarch, eu facer promptaop"/>
          <p:cNvSpPr txBox="1"/>
          <p:nvPr/>
        </p:nvSpPr>
        <p:spPr>
          <a:xfrm>
            <a:off x="18372238" y="10922793"/>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72" name="4."/>
          <p:cNvSpPr txBox="1"/>
          <p:nvPr/>
        </p:nvSpPr>
        <p:spPr>
          <a:xfrm>
            <a:off x="17376737" y="10364890"/>
            <a:ext cx="863995"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4.</a:t>
            </a:r>
          </a:p>
        </p:txBody>
      </p:sp>
      <p:sp>
        <p:nvSpPr>
          <p:cNvPr id="73" name="Diagram Title"/>
          <p:cNvSpPr txBox="1"/>
          <p:nvPr/>
        </p:nvSpPr>
        <p:spPr>
          <a:xfrm>
            <a:off x="18372238" y="10441568"/>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74" name="A few words about slide"/>
          <p:cNvSpPr txBox="1"/>
          <p:nvPr/>
        </p:nvSpPr>
        <p:spPr>
          <a:xfrm>
            <a:off x="1754344" y="8127031"/>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A few words about slide</a:t>
            </a:r>
          </a:p>
        </p:txBody>
      </p:sp>
    </p:spTree>
    <p:extLst>
      <p:ext uri="{BB962C8B-B14F-4D97-AF65-F5344CB8AC3E}">
        <p14:creationId xmlns:p14="http://schemas.microsoft.com/office/powerpoint/2010/main" val="41358265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시장 세분화"/>
          <p:cNvSpPr txBox="1">
            <a:spLocks noGrp="1"/>
          </p:cNvSpPr>
          <p:nvPr>
            <p:ph type="title"/>
          </p:nvPr>
        </p:nvSpPr>
        <p:spPr>
          <a:prstGeom prst="rect">
            <a:avLst/>
          </a:prstGeom>
        </p:spPr>
        <p:txBody>
          <a:bodyPr/>
          <a:lstStyle/>
          <a:p>
            <a:r>
              <a:t>시장 세분화</a:t>
            </a:r>
          </a:p>
        </p:txBody>
      </p:sp>
      <p:sp>
        <p:nvSpPr>
          <p:cNvPr id="78" name="Lorem ipsum dolor sit amet, his ad blan phaedrum mnesarchum, eu facer prom oportere ius. In maiorum detraxit mei, error dolore invenire at sed. Cum utdici deirjd consulatu, te wisi platonem volup eam, ad est hinc melius feugiat. Ut erat"/>
          <p:cNvSpPr txBox="1">
            <a:spLocks noGrp="1"/>
          </p:cNvSpPr>
          <p:nvPr>
            <p:ph type="body" sz="quarter" idx="1"/>
          </p:nvPr>
        </p:nvSpPr>
        <p:spPr>
          <a:prstGeom prst="rect">
            <a:avLst/>
          </a:prstGeom>
        </p:spPr>
        <p:txBody>
          <a:bodyPr>
            <a:noAutofit/>
          </a:bodyPr>
          <a:lstStyle>
            <a:lvl1pPr defTabSz="2243271">
              <a:defRPr sz="1840"/>
            </a:lvl1pPr>
          </a:lstStyle>
          <a:p>
            <a:r>
              <a:rPr sz="2000" dirty="0"/>
              <a:t>Lorem ipsum dolor sit </a:t>
            </a:r>
            <a:r>
              <a:rPr sz="2000" dirty="0" err="1"/>
              <a:t>amet</a:t>
            </a:r>
            <a:r>
              <a:rPr sz="2000" dirty="0"/>
              <a:t>, his ad </a:t>
            </a:r>
            <a:r>
              <a:rPr sz="2000" dirty="0" err="1"/>
              <a:t>blan</a:t>
            </a:r>
            <a:r>
              <a:rPr sz="2000" dirty="0"/>
              <a:t> </a:t>
            </a:r>
            <a:r>
              <a:rPr sz="2000" dirty="0" err="1"/>
              <a:t>phaedrum</a:t>
            </a:r>
            <a:r>
              <a:rPr sz="2000" dirty="0"/>
              <a:t> </a:t>
            </a:r>
            <a:r>
              <a:rPr sz="2000" dirty="0" err="1"/>
              <a:t>mnesarchum</a:t>
            </a:r>
            <a:r>
              <a:rPr sz="2000" dirty="0"/>
              <a:t>, </a:t>
            </a:r>
            <a:r>
              <a:rPr sz="2000" dirty="0" err="1"/>
              <a:t>eu</a:t>
            </a:r>
            <a:r>
              <a:rPr sz="2000" dirty="0"/>
              <a:t> facer prom </a:t>
            </a:r>
            <a:r>
              <a:rPr sz="2000" dirty="0" err="1"/>
              <a:t>oportere</a:t>
            </a:r>
            <a:r>
              <a:rPr sz="2000" dirty="0"/>
              <a:t> </a:t>
            </a:r>
            <a:r>
              <a:rPr sz="2000" dirty="0" err="1"/>
              <a:t>ius</a:t>
            </a:r>
            <a:r>
              <a:rPr sz="2000" dirty="0"/>
              <a:t>. In maiorum </a:t>
            </a:r>
            <a:r>
              <a:rPr sz="2000" dirty="0" err="1"/>
              <a:t>detraxit</a:t>
            </a:r>
            <a:r>
              <a:rPr sz="2000" dirty="0"/>
              <a:t> </a:t>
            </a:r>
            <a:r>
              <a:rPr sz="2000" dirty="0" err="1"/>
              <a:t>mei</a:t>
            </a:r>
            <a:r>
              <a:rPr sz="2000" dirty="0"/>
              <a:t>, error dolore </a:t>
            </a:r>
            <a:r>
              <a:rPr sz="2000" dirty="0" err="1"/>
              <a:t>invenire</a:t>
            </a:r>
            <a:r>
              <a:rPr sz="2000" dirty="0"/>
              <a:t> at sed. Cum </a:t>
            </a:r>
            <a:r>
              <a:rPr sz="2000" dirty="0" err="1"/>
              <a:t>utdici</a:t>
            </a:r>
            <a:r>
              <a:rPr sz="2000" dirty="0"/>
              <a:t> </a:t>
            </a:r>
            <a:r>
              <a:rPr sz="2000" dirty="0" err="1"/>
              <a:t>deirjd</a:t>
            </a:r>
            <a:r>
              <a:rPr sz="2000" dirty="0"/>
              <a:t> </a:t>
            </a:r>
            <a:r>
              <a:rPr sz="2000" dirty="0" err="1"/>
              <a:t>consulatu</a:t>
            </a:r>
            <a:r>
              <a:rPr sz="2000" dirty="0"/>
              <a:t>, </a:t>
            </a:r>
            <a:r>
              <a:rPr sz="2000" dirty="0" err="1"/>
              <a:t>te</a:t>
            </a:r>
            <a:r>
              <a:rPr sz="2000" dirty="0"/>
              <a:t> </a:t>
            </a:r>
            <a:r>
              <a:rPr sz="2000" dirty="0" err="1"/>
              <a:t>wisi</a:t>
            </a:r>
            <a:r>
              <a:rPr sz="2000" dirty="0"/>
              <a:t> </a:t>
            </a:r>
            <a:r>
              <a:rPr sz="2000" dirty="0" err="1"/>
              <a:t>platonem</a:t>
            </a:r>
            <a:r>
              <a:rPr sz="2000" dirty="0"/>
              <a:t> </a:t>
            </a:r>
            <a:r>
              <a:rPr sz="2000" dirty="0" err="1"/>
              <a:t>volup</a:t>
            </a:r>
            <a:r>
              <a:rPr sz="2000" dirty="0"/>
              <a:t> </a:t>
            </a:r>
            <a:r>
              <a:rPr sz="2000" dirty="0" err="1"/>
              <a:t>eam</a:t>
            </a:r>
            <a:r>
              <a:rPr sz="2000" dirty="0"/>
              <a:t>, ad </a:t>
            </a:r>
            <a:r>
              <a:rPr sz="2000" dirty="0" err="1"/>
              <a:t>est</a:t>
            </a:r>
            <a:r>
              <a:rPr sz="2000" dirty="0"/>
              <a:t> </a:t>
            </a:r>
            <a:r>
              <a:rPr sz="2000" dirty="0" err="1"/>
              <a:t>hinc</a:t>
            </a:r>
            <a:r>
              <a:rPr sz="2000" dirty="0"/>
              <a:t> </a:t>
            </a:r>
            <a:r>
              <a:rPr sz="2000" dirty="0" err="1"/>
              <a:t>melius</a:t>
            </a:r>
            <a:r>
              <a:rPr sz="2000" dirty="0"/>
              <a:t> </a:t>
            </a:r>
            <a:r>
              <a:rPr sz="2000" dirty="0" err="1"/>
              <a:t>feugiat</a:t>
            </a:r>
            <a:r>
              <a:rPr sz="2000" dirty="0"/>
              <a:t>. Ut </a:t>
            </a:r>
            <a:r>
              <a:rPr sz="2000" dirty="0" err="1"/>
              <a:t>erat</a:t>
            </a:r>
            <a:endParaRPr sz="2000" dirty="0"/>
          </a:p>
        </p:txBody>
      </p:sp>
      <p:sp>
        <p:nvSpPr>
          <p:cNvPr id="2" name="Slide Number Placeholder 1">
            <a:extLst>
              <a:ext uri="{FF2B5EF4-FFF2-40B4-BE49-F238E27FC236}">
                <a16:creationId xmlns:a16="http://schemas.microsoft.com/office/drawing/2014/main" id="{575D9AEC-3511-2548-B887-2D8FD686CE30}"/>
              </a:ext>
            </a:extLst>
          </p:cNvPr>
          <p:cNvSpPr>
            <a:spLocks noGrp="1"/>
          </p:cNvSpPr>
          <p:nvPr>
            <p:ph type="sldNum" sz="quarter" idx="2"/>
          </p:nvPr>
        </p:nvSpPr>
        <p:spPr/>
        <p:txBody>
          <a:bodyPr/>
          <a:lstStyle/>
          <a:p>
            <a:fld id="{86CB4B4D-7CA3-9044-876B-883B54F8677D}" type="slidenum">
              <a:rPr lang="en-KR" smtClean="0"/>
              <a:t>3</a:t>
            </a:fld>
            <a:endParaRPr lang="en-KR"/>
          </a:p>
        </p:txBody>
      </p:sp>
      <p:sp>
        <p:nvSpPr>
          <p:cNvPr id="79" name="Circle"/>
          <p:cNvSpPr/>
          <p:nvPr/>
        </p:nvSpPr>
        <p:spPr>
          <a:xfrm>
            <a:off x="7485539" y="3470442"/>
            <a:ext cx="9357516" cy="9357515"/>
          </a:xfrm>
          <a:prstGeom prst="ellipse">
            <a:avLst/>
          </a:prstGeom>
          <a:solidFill>
            <a:srgbClr val="F6F6F3"/>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80" name="Circle"/>
          <p:cNvSpPr/>
          <p:nvPr/>
        </p:nvSpPr>
        <p:spPr>
          <a:xfrm>
            <a:off x="8832198" y="6163128"/>
            <a:ext cx="6664198" cy="6664829"/>
          </a:xfrm>
          <a:prstGeom prst="ellipse">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81" name="Circle"/>
          <p:cNvSpPr/>
          <p:nvPr/>
        </p:nvSpPr>
        <p:spPr>
          <a:xfrm>
            <a:off x="10177709" y="8859104"/>
            <a:ext cx="3973176" cy="3968852"/>
          </a:xfrm>
          <a:prstGeom prst="ellipse">
            <a:avLst/>
          </a:prstGeom>
          <a:solidFill>
            <a:schemeClr val="accent3"/>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82" name="Line"/>
          <p:cNvSpPr/>
          <p:nvPr/>
        </p:nvSpPr>
        <p:spPr>
          <a:xfrm flipV="1">
            <a:off x="12153900" y="3479851"/>
            <a:ext cx="10715636" cy="1"/>
          </a:xfrm>
          <a:prstGeom prst="line">
            <a:avLst/>
          </a:prstGeom>
          <a:ln w="25400">
            <a:solidFill>
              <a:schemeClr val="tx2"/>
            </a:solidFill>
            <a:miter lim="400000"/>
          </a:ln>
        </p:spPr>
        <p:txBody>
          <a:bodyPr lIns="82987" tIns="82987" rIns="82987" bIns="82987"/>
          <a:lstStyle/>
          <a:p>
            <a:pPr defTabSz="825500">
              <a:lnSpc>
                <a:spcPct val="150000"/>
              </a:lnSpc>
              <a:defRPr sz="2000">
                <a:solidFill>
                  <a:srgbClr val="8B8C8C"/>
                </a:solidFill>
              </a:defRPr>
            </a:pPr>
            <a:endParaRPr/>
          </a:p>
        </p:txBody>
      </p:sp>
      <p:sp>
        <p:nvSpPr>
          <p:cNvPr id="83" name="Lorem ipsum dolor sit amet, his ad blandit phaedrum mnesarch, eu facer promptaop"/>
          <p:cNvSpPr txBox="1"/>
          <p:nvPr/>
        </p:nvSpPr>
        <p:spPr>
          <a:xfrm>
            <a:off x="18407198" y="4348895"/>
            <a:ext cx="4538159"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blandit</a:t>
            </a:r>
            <a:r>
              <a:rPr sz="1700" dirty="0">
                <a:latin typeface="+mn-ea"/>
                <a:ea typeface="+mn-ea"/>
              </a:rPr>
              <a:t> </a:t>
            </a:r>
            <a:r>
              <a:rPr sz="1700" dirty="0" err="1">
                <a:latin typeface="+mn-ea"/>
                <a:ea typeface="+mn-ea"/>
              </a:rPr>
              <a:t>phaedrum</a:t>
            </a:r>
            <a:r>
              <a:rPr sz="1700" dirty="0">
                <a:latin typeface="+mn-ea"/>
                <a:ea typeface="+mn-ea"/>
              </a:rPr>
              <a:t> </a:t>
            </a:r>
            <a:r>
              <a:rPr sz="1700" dirty="0" err="1">
                <a:latin typeface="+mn-ea"/>
                <a:ea typeface="+mn-ea"/>
              </a:rPr>
              <a:t>mnesarch</a:t>
            </a:r>
            <a:r>
              <a:rPr sz="1700" dirty="0">
                <a:latin typeface="+mn-ea"/>
                <a:ea typeface="+mn-ea"/>
              </a:rPr>
              <a:t>, </a:t>
            </a:r>
            <a:r>
              <a:rPr sz="1700" dirty="0" err="1">
                <a:latin typeface="+mn-ea"/>
                <a:ea typeface="+mn-ea"/>
              </a:rPr>
              <a:t>eu</a:t>
            </a:r>
            <a:r>
              <a:rPr sz="1700" dirty="0">
                <a:latin typeface="+mn-ea"/>
                <a:ea typeface="+mn-ea"/>
              </a:rPr>
              <a:t> facer </a:t>
            </a:r>
            <a:r>
              <a:rPr sz="1700" dirty="0" err="1">
                <a:latin typeface="+mn-ea"/>
                <a:ea typeface="+mn-ea"/>
              </a:rPr>
              <a:t>promptaop</a:t>
            </a:r>
            <a:endParaRPr sz="1700" dirty="0">
              <a:latin typeface="+mn-ea"/>
              <a:ea typeface="+mn-ea"/>
            </a:endParaRPr>
          </a:p>
        </p:txBody>
      </p:sp>
      <p:sp>
        <p:nvSpPr>
          <p:cNvPr id="84" name="1."/>
          <p:cNvSpPr txBox="1"/>
          <p:nvPr/>
        </p:nvSpPr>
        <p:spPr>
          <a:xfrm>
            <a:off x="17411698" y="3810869"/>
            <a:ext cx="863995" cy="1367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1.</a:t>
            </a:r>
          </a:p>
        </p:txBody>
      </p:sp>
      <p:sp>
        <p:nvSpPr>
          <p:cNvPr id="85" name="Diagram Title"/>
          <p:cNvSpPr txBox="1"/>
          <p:nvPr/>
        </p:nvSpPr>
        <p:spPr>
          <a:xfrm>
            <a:off x="18407198" y="3867670"/>
            <a:ext cx="4538159"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dirty="0">
                <a:latin typeface="+mn-ea"/>
                <a:ea typeface="+mn-ea"/>
              </a:rPr>
              <a:t>Diagram Title</a:t>
            </a:r>
          </a:p>
        </p:txBody>
      </p:sp>
      <p:sp>
        <p:nvSpPr>
          <p:cNvPr id="86" name="Line"/>
          <p:cNvSpPr/>
          <p:nvPr/>
        </p:nvSpPr>
        <p:spPr>
          <a:xfrm flipV="1">
            <a:off x="12153900" y="6175827"/>
            <a:ext cx="10677726" cy="1"/>
          </a:xfrm>
          <a:prstGeom prst="line">
            <a:avLst/>
          </a:prstGeom>
          <a:ln w="25400">
            <a:solidFill>
              <a:schemeClr val="tx2"/>
            </a:solidFill>
            <a:miter lim="400000"/>
          </a:ln>
        </p:spPr>
        <p:txBody>
          <a:bodyPr lIns="82987" tIns="82987" rIns="82987" bIns="82987"/>
          <a:lstStyle/>
          <a:p>
            <a:pPr defTabSz="825500">
              <a:lnSpc>
                <a:spcPct val="150000"/>
              </a:lnSpc>
              <a:defRPr sz="2000">
                <a:solidFill>
                  <a:srgbClr val="8B8C8C"/>
                </a:solidFill>
              </a:defRPr>
            </a:pPr>
            <a:endParaRPr/>
          </a:p>
        </p:txBody>
      </p:sp>
      <p:sp>
        <p:nvSpPr>
          <p:cNvPr id="87" name="Lorem ipsum dolor sit amet, his ad blandit phaedrum mnesarch, eu facer promptaop"/>
          <p:cNvSpPr txBox="1"/>
          <p:nvPr/>
        </p:nvSpPr>
        <p:spPr>
          <a:xfrm>
            <a:off x="18369289" y="7044872"/>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88" name="2."/>
          <p:cNvSpPr txBox="1"/>
          <p:nvPr/>
        </p:nvSpPr>
        <p:spPr>
          <a:xfrm>
            <a:off x="17373789" y="6506846"/>
            <a:ext cx="863994"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2.</a:t>
            </a:r>
          </a:p>
        </p:txBody>
      </p:sp>
      <p:sp>
        <p:nvSpPr>
          <p:cNvPr id="89" name="Diagram Title"/>
          <p:cNvSpPr txBox="1"/>
          <p:nvPr/>
        </p:nvSpPr>
        <p:spPr>
          <a:xfrm>
            <a:off x="18369289" y="6563646"/>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90" name="Line"/>
          <p:cNvSpPr/>
          <p:nvPr/>
        </p:nvSpPr>
        <p:spPr>
          <a:xfrm flipV="1">
            <a:off x="12152822" y="8871804"/>
            <a:ext cx="10723064" cy="1"/>
          </a:xfrm>
          <a:prstGeom prst="line">
            <a:avLst/>
          </a:prstGeom>
          <a:ln w="25400">
            <a:solidFill>
              <a:schemeClr val="tx2"/>
            </a:solidFill>
            <a:miter lim="400000"/>
          </a:ln>
        </p:spPr>
        <p:txBody>
          <a:bodyPr lIns="82987" tIns="82987" rIns="82987" bIns="82987"/>
          <a:lstStyle/>
          <a:p>
            <a:pPr defTabSz="825500">
              <a:lnSpc>
                <a:spcPct val="150000"/>
              </a:lnSpc>
              <a:defRPr sz="2000">
                <a:solidFill>
                  <a:srgbClr val="8B8C8C"/>
                </a:solidFill>
              </a:defRPr>
            </a:pPr>
            <a:endParaRPr/>
          </a:p>
        </p:txBody>
      </p:sp>
      <p:sp>
        <p:nvSpPr>
          <p:cNvPr id="91" name="Lorem ipsum dolor sit amet, his ad blandit phaedrum mnesarch, eu facer promptaop"/>
          <p:cNvSpPr txBox="1"/>
          <p:nvPr/>
        </p:nvSpPr>
        <p:spPr>
          <a:xfrm>
            <a:off x="18413548" y="9740848"/>
            <a:ext cx="4538159"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92" name="3."/>
          <p:cNvSpPr txBox="1"/>
          <p:nvPr/>
        </p:nvSpPr>
        <p:spPr>
          <a:xfrm>
            <a:off x="17418048" y="9202822"/>
            <a:ext cx="863995"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3.</a:t>
            </a:r>
          </a:p>
        </p:txBody>
      </p:sp>
      <p:sp>
        <p:nvSpPr>
          <p:cNvPr id="93" name="Diagram Title"/>
          <p:cNvSpPr txBox="1"/>
          <p:nvPr/>
        </p:nvSpPr>
        <p:spPr>
          <a:xfrm>
            <a:off x="18413548" y="9259623"/>
            <a:ext cx="4538159"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94" name="A few words about slide"/>
          <p:cNvSpPr txBox="1"/>
          <p:nvPr/>
        </p:nvSpPr>
        <p:spPr>
          <a:xfrm>
            <a:off x="1754344" y="8127031"/>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A few words about slide</a:t>
            </a:r>
          </a:p>
        </p:txBody>
      </p:sp>
    </p:spTree>
    <p:extLst>
      <p:ext uri="{BB962C8B-B14F-4D97-AF65-F5344CB8AC3E}">
        <p14:creationId xmlns:p14="http://schemas.microsoft.com/office/powerpoint/2010/main" val="32050220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목표 세분화"/>
          <p:cNvSpPr txBox="1">
            <a:spLocks noGrp="1"/>
          </p:cNvSpPr>
          <p:nvPr>
            <p:ph type="title"/>
          </p:nvPr>
        </p:nvSpPr>
        <p:spPr>
          <a:prstGeom prst="rect">
            <a:avLst/>
          </a:prstGeom>
        </p:spPr>
        <p:txBody>
          <a:bodyPr/>
          <a:lstStyle/>
          <a:p>
            <a:r>
              <a:rPr dirty="0" err="1"/>
              <a:t>목표</a:t>
            </a:r>
            <a:r>
              <a:rPr dirty="0"/>
              <a:t> </a:t>
            </a:r>
            <a:r>
              <a:rPr dirty="0" err="1"/>
              <a:t>세분화</a:t>
            </a:r>
            <a:endParaRPr dirty="0"/>
          </a:p>
        </p:txBody>
      </p:sp>
      <p:sp>
        <p:nvSpPr>
          <p:cNvPr id="97" name="Lorem ipsum dolor sit amet, his ad blandit phaedrum mnesa hum, eu facer promptae oportere ius. In maiorum detraxit mei, error dolore invenire at sed. Cum ut dicit consulatu, te wisi plat onem voluptaria eam, ad est hinc melius feugiat. Ut erat aliqua ela"/>
          <p:cNvSpPr txBox="1">
            <a:spLocks noGrp="1"/>
          </p:cNvSpPr>
          <p:nvPr>
            <p:ph type="body" sz="quarter" idx="1"/>
          </p:nvPr>
        </p:nvSpPr>
        <p:spPr>
          <a:xfrm>
            <a:off x="1754343" y="9067503"/>
            <a:ext cx="7380000" cy="3093428"/>
          </a:xfrm>
          <a:prstGeom prst="rect">
            <a:avLst/>
          </a:prstGeom>
        </p:spPr>
        <p:txBody>
          <a:bodyPr>
            <a:normAutofit/>
          </a:bodyPr>
          <a:lstStyle/>
          <a:p>
            <a:r>
              <a:rPr dirty="0"/>
              <a:t>Lorem ipsum dolor sit </a:t>
            </a:r>
            <a:r>
              <a:rPr dirty="0" err="1"/>
              <a:t>amet</a:t>
            </a:r>
            <a:r>
              <a:rPr dirty="0"/>
              <a:t>, his ad </a:t>
            </a:r>
            <a:r>
              <a:rPr dirty="0" err="1"/>
              <a:t>blandit</a:t>
            </a:r>
            <a:r>
              <a:rPr dirty="0"/>
              <a:t> </a:t>
            </a:r>
            <a:r>
              <a:rPr dirty="0" err="1"/>
              <a:t>phaedrum</a:t>
            </a:r>
            <a:r>
              <a:rPr dirty="0"/>
              <a:t> </a:t>
            </a:r>
            <a:r>
              <a:rPr dirty="0" err="1"/>
              <a:t>mnesa</a:t>
            </a:r>
            <a:r>
              <a:rPr dirty="0"/>
              <a:t> hum, </a:t>
            </a:r>
            <a:r>
              <a:rPr dirty="0" err="1"/>
              <a:t>eu</a:t>
            </a:r>
            <a:r>
              <a:rPr dirty="0"/>
              <a:t> facer </a:t>
            </a:r>
            <a:r>
              <a:rPr dirty="0" err="1"/>
              <a:t>promptae</a:t>
            </a:r>
            <a:r>
              <a:rPr dirty="0"/>
              <a:t> </a:t>
            </a:r>
            <a:r>
              <a:rPr dirty="0" err="1"/>
              <a:t>oportere</a:t>
            </a:r>
            <a:r>
              <a:rPr dirty="0"/>
              <a:t> </a:t>
            </a:r>
            <a:r>
              <a:rPr dirty="0" err="1"/>
              <a:t>ius</a:t>
            </a:r>
            <a:r>
              <a:rPr dirty="0"/>
              <a:t>. In maiorum </a:t>
            </a:r>
            <a:r>
              <a:rPr dirty="0" err="1"/>
              <a:t>detraxit</a:t>
            </a:r>
            <a:r>
              <a:rPr dirty="0"/>
              <a:t> </a:t>
            </a:r>
            <a:r>
              <a:rPr dirty="0" err="1"/>
              <a:t>mei</a:t>
            </a:r>
            <a:r>
              <a:rPr dirty="0"/>
              <a:t>, error dolore </a:t>
            </a:r>
            <a:r>
              <a:rPr dirty="0" err="1"/>
              <a:t>invenire</a:t>
            </a:r>
            <a:r>
              <a:rPr dirty="0"/>
              <a:t> at sed. Cum </a:t>
            </a:r>
            <a:r>
              <a:rPr dirty="0" err="1"/>
              <a:t>ut</a:t>
            </a:r>
            <a:r>
              <a:rPr dirty="0"/>
              <a:t> dicit </a:t>
            </a:r>
            <a:r>
              <a:rPr dirty="0" err="1"/>
              <a:t>consulatu</a:t>
            </a:r>
            <a:r>
              <a:rPr dirty="0"/>
              <a:t>, </a:t>
            </a:r>
            <a:r>
              <a:rPr dirty="0" err="1"/>
              <a:t>te</a:t>
            </a:r>
            <a:r>
              <a:rPr dirty="0"/>
              <a:t> </a:t>
            </a:r>
            <a:r>
              <a:rPr dirty="0" err="1"/>
              <a:t>wisi</a:t>
            </a:r>
            <a:r>
              <a:rPr dirty="0"/>
              <a:t> plat </a:t>
            </a:r>
            <a:r>
              <a:rPr dirty="0" err="1"/>
              <a:t>onem</a:t>
            </a:r>
            <a:r>
              <a:rPr dirty="0"/>
              <a:t> </a:t>
            </a:r>
            <a:r>
              <a:rPr dirty="0" err="1"/>
              <a:t>voluptaria</a:t>
            </a:r>
            <a:r>
              <a:rPr dirty="0"/>
              <a:t> </a:t>
            </a:r>
            <a:r>
              <a:rPr dirty="0" err="1"/>
              <a:t>eam</a:t>
            </a:r>
            <a:r>
              <a:rPr dirty="0"/>
              <a:t>, ad </a:t>
            </a:r>
            <a:r>
              <a:rPr dirty="0" err="1"/>
              <a:t>est</a:t>
            </a:r>
            <a:r>
              <a:rPr dirty="0"/>
              <a:t> </a:t>
            </a:r>
            <a:r>
              <a:rPr dirty="0" err="1"/>
              <a:t>hinc</a:t>
            </a:r>
            <a:r>
              <a:rPr dirty="0"/>
              <a:t> </a:t>
            </a:r>
            <a:r>
              <a:rPr dirty="0" err="1"/>
              <a:t>melius</a:t>
            </a:r>
            <a:r>
              <a:rPr dirty="0"/>
              <a:t> </a:t>
            </a:r>
            <a:r>
              <a:rPr dirty="0" err="1"/>
              <a:t>feugiat</a:t>
            </a:r>
            <a:r>
              <a:rPr dirty="0"/>
              <a:t>. Ut </a:t>
            </a:r>
            <a:r>
              <a:rPr dirty="0" err="1"/>
              <a:t>erat</a:t>
            </a:r>
            <a:r>
              <a:rPr dirty="0"/>
              <a:t> </a:t>
            </a:r>
            <a:r>
              <a:rPr dirty="0" err="1"/>
              <a:t>aliqua</a:t>
            </a:r>
            <a:r>
              <a:rPr dirty="0"/>
              <a:t> </a:t>
            </a:r>
            <a:r>
              <a:rPr dirty="0" err="1"/>
              <a:t>elaboraret</a:t>
            </a:r>
            <a:r>
              <a:rPr dirty="0"/>
              <a:t> </a:t>
            </a:r>
            <a:r>
              <a:rPr dirty="0" err="1"/>
              <a:t>est</a:t>
            </a:r>
            <a:r>
              <a:rPr dirty="0"/>
              <a:t>, </a:t>
            </a:r>
            <a:r>
              <a:rPr dirty="0" err="1"/>
              <a:t>velit</a:t>
            </a:r>
            <a:r>
              <a:rPr dirty="0"/>
              <a:t> facete </a:t>
            </a:r>
            <a:r>
              <a:rPr dirty="0" err="1"/>
              <a:t>aliquando</a:t>
            </a:r>
            <a:r>
              <a:rPr dirty="0"/>
              <a:t> quo an. Est in </a:t>
            </a:r>
            <a:r>
              <a:rPr dirty="0" err="1"/>
              <a:t>illum</a:t>
            </a:r>
            <a:r>
              <a:rPr dirty="0"/>
              <a:t> </a:t>
            </a:r>
            <a:r>
              <a:rPr dirty="0" err="1"/>
              <a:t>vidisir</a:t>
            </a:r>
            <a:r>
              <a:rPr dirty="0"/>
              <a:t> se </a:t>
            </a:r>
            <a:r>
              <a:rPr dirty="0" err="1"/>
              <a:t>complectiturer</a:t>
            </a:r>
            <a:r>
              <a:rPr dirty="0"/>
              <a:t> </a:t>
            </a:r>
            <a:r>
              <a:rPr dirty="0" err="1"/>
              <a:t>eirdiejr</a:t>
            </a:r>
            <a:r>
              <a:rPr dirty="0"/>
              <a:t> Lorem ipsum dolor</a:t>
            </a:r>
          </a:p>
        </p:txBody>
      </p:sp>
      <p:sp>
        <p:nvSpPr>
          <p:cNvPr id="2" name="Slide Number Placeholder 1">
            <a:extLst>
              <a:ext uri="{FF2B5EF4-FFF2-40B4-BE49-F238E27FC236}">
                <a16:creationId xmlns:a16="http://schemas.microsoft.com/office/drawing/2014/main" id="{7A01CDD0-3673-6B40-8EFC-5A2FC5AC02CF}"/>
              </a:ext>
            </a:extLst>
          </p:cNvPr>
          <p:cNvSpPr>
            <a:spLocks noGrp="1"/>
          </p:cNvSpPr>
          <p:nvPr>
            <p:ph type="sldNum" sz="quarter" idx="2"/>
          </p:nvPr>
        </p:nvSpPr>
        <p:spPr/>
        <p:txBody>
          <a:bodyPr/>
          <a:lstStyle/>
          <a:p>
            <a:fld id="{86CB4B4D-7CA3-9044-876B-883B54F8677D}" type="slidenum">
              <a:rPr lang="en-KR" smtClean="0"/>
              <a:t>4</a:t>
            </a:fld>
            <a:endParaRPr lang="en-KR"/>
          </a:p>
        </p:txBody>
      </p:sp>
      <p:sp>
        <p:nvSpPr>
          <p:cNvPr id="98" name="Triangle"/>
          <p:cNvSpPr/>
          <p:nvPr/>
        </p:nvSpPr>
        <p:spPr>
          <a:xfrm>
            <a:off x="12140060" y="3346442"/>
            <a:ext cx="8675136" cy="867513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50800" tIns="50800" rIns="50800" bIns="50800"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99" name="Objective"/>
          <p:cNvSpPr txBox="1"/>
          <p:nvPr/>
        </p:nvSpPr>
        <p:spPr>
          <a:xfrm>
            <a:off x="15250841" y="2392870"/>
            <a:ext cx="2453574" cy="1079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Objective</a:t>
            </a:r>
          </a:p>
        </p:txBody>
      </p:sp>
      <p:sp>
        <p:nvSpPr>
          <p:cNvPr id="100" name="Objective"/>
          <p:cNvSpPr txBox="1"/>
          <p:nvPr/>
        </p:nvSpPr>
        <p:spPr>
          <a:xfrm>
            <a:off x="9628134" y="11182539"/>
            <a:ext cx="2453575" cy="1079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Objective</a:t>
            </a:r>
          </a:p>
        </p:txBody>
      </p:sp>
      <p:sp>
        <p:nvSpPr>
          <p:cNvPr id="101" name="Objective"/>
          <p:cNvSpPr txBox="1"/>
          <p:nvPr/>
        </p:nvSpPr>
        <p:spPr>
          <a:xfrm>
            <a:off x="20835447" y="11182539"/>
            <a:ext cx="2453575" cy="1079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Objective</a:t>
            </a:r>
          </a:p>
        </p:txBody>
      </p:sp>
      <p:sp>
        <p:nvSpPr>
          <p:cNvPr id="102" name="Goal"/>
          <p:cNvSpPr txBox="1"/>
          <p:nvPr/>
        </p:nvSpPr>
        <p:spPr>
          <a:xfrm>
            <a:off x="14395891" y="7806307"/>
            <a:ext cx="4163476" cy="1250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5500">
                <a:solidFill>
                  <a:srgbClr val="262626"/>
                </a:solidFill>
                <a:latin typeface="+mn-lt"/>
                <a:ea typeface="+mn-ea"/>
                <a:cs typeface="+mn-cs"/>
                <a:sym typeface="나눔명조"/>
              </a:defRPr>
            </a:lvl1pPr>
          </a:lstStyle>
          <a:p>
            <a:r>
              <a:rPr dirty="0">
                <a:latin typeface="+mj-lt"/>
              </a:rPr>
              <a:t>Goal</a:t>
            </a:r>
          </a:p>
        </p:txBody>
      </p:sp>
      <p:sp>
        <p:nvSpPr>
          <p:cNvPr id="103" name="A few words about this goal"/>
          <p:cNvSpPr txBox="1"/>
          <p:nvPr/>
        </p:nvSpPr>
        <p:spPr>
          <a:xfrm>
            <a:off x="14296801" y="9013873"/>
            <a:ext cx="4361654" cy="619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algn="ctr">
              <a:lnSpc>
                <a:spcPct val="150000"/>
              </a:lnSpc>
              <a:defRPr sz="2000">
                <a:solidFill>
                  <a:srgbClr val="838383"/>
                </a:solidFill>
                <a:latin typeface="Noto Sans KR Bold"/>
                <a:ea typeface="Noto Sans KR Bold"/>
                <a:cs typeface="Noto Sans KR Bold"/>
                <a:sym typeface="Noto Sans KR Bold"/>
              </a:defRPr>
            </a:lvl1pPr>
          </a:lstStyle>
          <a:p>
            <a:r>
              <a:rPr b="1" dirty="0">
                <a:latin typeface="+mn-ea"/>
                <a:ea typeface="+mn-ea"/>
              </a:rPr>
              <a:t>A few words about this goal</a:t>
            </a:r>
          </a:p>
        </p:txBody>
      </p:sp>
      <p:sp>
        <p:nvSpPr>
          <p:cNvPr id="104" name="A few words about slide"/>
          <p:cNvSpPr txBox="1"/>
          <p:nvPr/>
        </p:nvSpPr>
        <p:spPr>
          <a:xfrm>
            <a:off x="1754344" y="8127031"/>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A few words about slide</a:t>
            </a:r>
          </a:p>
        </p:txBody>
      </p:sp>
      <p:sp>
        <p:nvSpPr>
          <p:cNvPr id="105" name="Project Proposal by Simple P.…"/>
          <p:cNvSpPr txBox="1"/>
          <p:nvPr/>
        </p:nvSpPr>
        <p:spPr>
          <a:xfrm>
            <a:off x="19530975" y="2712048"/>
            <a:ext cx="3405884" cy="1627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dirty="0">
                <a:latin typeface="+mn-ea"/>
                <a:ea typeface="+mn-ea"/>
              </a:rPr>
              <a:t>Project Proposal by Simple P.</a:t>
            </a:r>
          </a:p>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blandit</a:t>
            </a:r>
            <a:r>
              <a:rPr sz="1700" dirty="0">
                <a:latin typeface="+mn-ea"/>
                <a:ea typeface="+mn-ea"/>
              </a:rPr>
              <a:t> </a:t>
            </a:r>
            <a:r>
              <a:rPr sz="1700" dirty="0" err="1">
                <a:latin typeface="+mn-ea"/>
                <a:ea typeface="+mn-ea"/>
              </a:rPr>
              <a:t>phaedrum</a:t>
            </a:r>
            <a:endParaRPr sz="1700" dirty="0">
              <a:latin typeface="+mn-ea"/>
              <a:ea typeface="+mn-ea"/>
            </a:endParaRPr>
          </a:p>
        </p:txBody>
      </p:sp>
    </p:spTree>
    <p:extLst>
      <p:ext uri="{BB962C8B-B14F-4D97-AF65-F5344CB8AC3E}">
        <p14:creationId xmlns:p14="http://schemas.microsoft.com/office/powerpoint/2010/main" val="37961128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우리의 목표"/>
          <p:cNvSpPr txBox="1">
            <a:spLocks noGrp="1"/>
          </p:cNvSpPr>
          <p:nvPr>
            <p:ph type="title"/>
          </p:nvPr>
        </p:nvSpPr>
        <p:spPr>
          <a:prstGeom prst="rect">
            <a:avLst/>
          </a:prstGeom>
        </p:spPr>
        <p:txBody>
          <a:bodyPr/>
          <a:lstStyle/>
          <a:p>
            <a:r>
              <a:t>우리의 목표</a:t>
            </a:r>
          </a:p>
        </p:txBody>
      </p:sp>
      <p:sp>
        <p:nvSpPr>
          <p:cNvPr id="2" name="Slide Number Placeholder 1">
            <a:extLst>
              <a:ext uri="{FF2B5EF4-FFF2-40B4-BE49-F238E27FC236}">
                <a16:creationId xmlns:a16="http://schemas.microsoft.com/office/drawing/2014/main" id="{0CD6F45C-7237-FE45-9BC7-B33399AE56C1}"/>
              </a:ext>
            </a:extLst>
          </p:cNvPr>
          <p:cNvSpPr>
            <a:spLocks noGrp="1"/>
          </p:cNvSpPr>
          <p:nvPr>
            <p:ph type="sldNum" sz="quarter" idx="2"/>
          </p:nvPr>
        </p:nvSpPr>
        <p:spPr/>
        <p:txBody>
          <a:bodyPr/>
          <a:lstStyle/>
          <a:p>
            <a:fld id="{86CB4B4D-7CA3-9044-876B-883B54F8677D}" type="slidenum">
              <a:rPr lang="en-KR" smtClean="0"/>
              <a:t>5</a:t>
            </a:fld>
            <a:endParaRPr lang="en-KR"/>
          </a:p>
        </p:txBody>
      </p:sp>
      <p:sp>
        <p:nvSpPr>
          <p:cNvPr id="108" name="Lorem ipsum dolor sit amet, his ad blandit phaedrum mnesarch, eu facer promptaop"/>
          <p:cNvSpPr txBox="1"/>
          <p:nvPr/>
        </p:nvSpPr>
        <p:spPr>
          <a:xfrm>
            <a:off x="17326498" y="5808786"/>
            <a:ext cx="4538159"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blandit</a:t>
            </a:r>
            <a:r>
              <a:rPr sz="1700" dirty="0">
                <a:latin typeface="+mn-ea"/>
                <a:ea typeface="+mn-ea"/>
              </a:rPr>
              <a:t> </a:t>
            </a:r>
            <a:r>
              <a:rPr sz="1700" dirty="0" err="1">
                <a:latin typeface="+mn-ea"/>
                <a:ea typeface="+mn-ea"/>
              </a:rPr>
              <a:t>phaedrum</a:t>
            </a:r>
            <a:r>
              <a:rPr sz="1700" dirty="0">
                <a:latin typeface="+mn-ea"/>
                <a:ea typeface="+mn-ea"/>
              </a:rPr>
              <a:t> </a:t>
            </a:r>
            <a:r>
              <a:rPr sz="1700" dirty="0" err="1">
                <a:latin typeface="+mn-ea"/>
                <a:ea typeface="+mn-ea"/>
              </a:rPr>
              <a:t>mnesarch</a:t>
            </a:r>
            <a:r>
              <a:rPr sz="1700" dirty="0">
                <a:latin typeface="+mn-ea"/>
                <a:ea typeface="+mn-ea"/>
              </a:rPr>
              <a:t>, </a:t>
            </a:r>
            <a:r>
              <a:rPr sz="1700" dirty="0" err="1">
                <a:latin typeface="+mn-ea"/>
                <a:ea typeface="+mn-ea"/>
              </a:rPr>
              <a:t>eu</a:t>
            </a:r>
            <a:r>
              <a:rPr sz="1700" dirty="0">
                <a:latin typeface="+mn-ea"/>
                <a:ea typeface="+mn-ea"/>
              </a:rPr>
              <a:t> facer </a:t>
            </a:r>
            <a:r>
              <a:rPr sz="1700" dirty="0" err="1">
                <a:latin typeface="+mn-ea"/>
                <a:ea typeface="+mn-ea"/>
              </a:rPr>
              <a:t>promptaop</a:t>
            </a:r>
            <a:endParaRPr sz="1700" dirty="0">
              <a:latin typeface="+mn-ea"/>
              <a:ea typeface="+mn-ea"/>
            </a:endParaRPr>
          </a:p>
        </p:txBody>
      </p:sp>
      <p:sp>
        <p:nvSpPr>
          <p:cNvPr id="109" name="2."/>
          <p:cNvSpPr txBox="1"/>
          <p:nvPr/>
        </p:nvSpPr>
        <p:spPr>
          <a:xfrm>
            <a:off x="16330998" y="5270760"/>
            <a:ext cx="863995"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2.</a:t>
            </a:r>
          </a:p>
        </p:txBody>
      </p:sp>
      <p:sp>
        <p:nvSpPr>
          <p:cNvPr id="110" name="Diagram Title"/>
          <p:cNvSpPr txBox="1"/>
          <p:nvPr/>
        </p:nvSpPr>
        <p:spPr>
          <a:xfrm>
            <a:off x="17326498" y="5327560"/>
            <a:ext cx="4538159"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111" name="Lorem ipsum dolor sit amet, his ad blandit phaedrum mnesarch, eu facer promptaop"/>
          <p:cNvSpPr txBox="1"/>
          <p:nvPr/>
        </p:nvSpPr>
        <p:spPr>
          <a:xfrm>
            <a:off x="17350478" y="10778397"/>
            <a:ext cx="4538159"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112" name="4."/>
          <p:cNvSpPr txBox="1"/>
          <p:nvPr/>
        </p:nvSpPr>
        <p:spPr>
          <a:xfrm>
            <a:off x="16354978" y="10240371"/>
            <a:ext cx="863995"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4.</a:t>
            </a:r>
          </a:p>
        </p:txBody>
      </p:sp>
      <p:sp>
        <p:nvSpPr>
          <p:cNvPr id="113" name="Diagram Title"/>
          <p:cNvSpPr txBox="1"/>
          <p:nvPr/>
        </p:nvSpPr>
        <p:spPr>
          <a:xfrm>
            <a:off x="17350478" y="10297171"/>
            <a:ext cx="4538159"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dirty="0">
                <a:latin typeface="+mn-ea"/>
                <a:ea typeface="+mn-ea"/>
              </a:rPr>
              <a:t>Diagram Title</a:t>
            </a:r>
          </a:p>
        </p:txBody>
      </p:sp>
      <p:sp>
        <p:nvSpPr>
          <p:cNvPr id="114" name="Lorem ipsum dolor sit amet, his ad blandit phaedrum mnesarch, eu facer promptaop"/>
          <p:cNvSpPr txBox="1"/>
          <p:nvPr/>
        </p:nvSpPr>
        <p:spPr>
          <a:xfrm>
            <a:off x="3042538" y="10797527"/>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115" name="3."/>
          <p:cNvSpPr txBox="1"/>
          <p:nvPr/>
        </p:nvSpPr>
        <p:spPr>
          <a:xfrm>
            <a:off x="7813603" y="10240371"/>
            <a:ext cx="863995"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rPr dirty="0"/>
              <a:t>3.</a:t>
            </a:r>
          </a:p>
        </p:txBody>
      </p:sp>
      <p:sp>
        <p:nvSpPr>
          <p:cNvPr id="116" name="Diagram Title"/>
          <p:cNvSpPr txBox="1"/>
          <p:nvPr/>
        </p:nvSpPr>
        <p:spPr>
          <a:xfrm>
            <a:off x="2953638" y="10297171"/>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gn="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117" name="Lorem ipsum dolor sit amet, his ad blandit phaedrum mnesarch, eu facer promptaop"/>
          <p:cNvSpPr txBox="1"/>
          <p:nvPr/>
        </p:nvSpPr>
        <p:spPr>
          <a:xfrm>
            <a:off x="2900940" y="5810451"/>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blandit</a:t>
            </a:r>
            <a:r>
              <a:rPr sz="1700" dirty="0">
                <a:latin typeface="+mn-ea"/>
                <a:ea typeface="+mn-ea"/>
              </a:rPr>
              <a:t> </a:t>
            </a:r>
            <a:r>
              <a:rPr sz="1700" dirty="0" err="1">
                <a:latin typeface="+mn-ea"/>
                <a:ea typeface="+mn-ea"/>
              </a:rPr>
              <a:t>phaedrum</a:t>
            </a:r>
            <a:r>
              <a:rPr sz="1700" dirty="0">
                <a:latin typeface="+mn-ea"/>
                <a:ea typeface="+mn-ea"/>
              </a:rPr>
              <a:t> </a:t>
            </a:r>
            <a:r>
              <a:rPr sz="1700" dirty="0" err="1">
                <a:latin typeface="+mn-ea"/>
                <a:ea typeface="+mn-ea"/>
              </a:rPr>
              <a:t>mnesarch</a:t>
            </a:r>
            <a:r>
              <a:rPr sz="1700" dirty="0">
                <a:latin typeface="+mn-ea"/>
                <a:ea typeface="+mn-ea"/>
              </a:rPr>
              <a:t>, </a:t>
            </a:r>
            <a:r>
              <a:rPr sz="1700" dirty="0" err="1">
                <a:latin typeface="+mn-ea"/>
                <a:ea typeface="+mn-ea"/>
              </a:rPr>
              <a:t>eu</a:t>
            </a:r>
            <a:r>
              <a:rPr sz="1700" dirty="0">
                <a:latin typeface="+mn-ea"/>
                <a:ea typeface="+mn-ea"/>
              </a:rPr>
              <a:t> facer </a:t>
            </a:r>
            <a:r>
              <a:rPr sz="1700" dirty="0" err="1">
                <a:latin typeface="+mn-ea"/>
                <a:ea typeface="+mn-ea"/>
              </a:rPr>
              <a:t>promptaop</a:t>
            </a:r>
            <a:endParaRPr sz="1700" dirty="0">
              <a:latin typeface="+mn-ea"/>
              <a:ea typeface="+mn-ea"/>
            </a:endParaRPr>
          </a:p>
        </p:txBody>
      </p:sp>
      <p:sp>
        <p:nvSpPr>
          <p:cNvPr id="118" name="1."/>
          <p:cNvSpPr txBox="1"/>
          <p:nvPr/>
        </p:nvSpPr>
        <p:spPr>
          <a:xfrm>
            <a:off x="7672006" y="5270760"/>
            <a:ext cx="863994" cy="1367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rPr dirty="0"/>
              <a:t>1.</a:t>
            </a:r>
          </a:p>
        </p:txBody>
      </p:sp>
      <p:sp>
        <p:nvSpPr>
          <p:cNvPr id="119" name="Diagram Title"/>
          <p:cNvSpPr txBox="1"/>
          <p:nvPr/>
        </p:nvSpPr>
        <p:spPr>
          <a:xfrm>
            <a:off x="2812040" y="5329226"/>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gn="r">
              <a:lnSpc>
                <a:spcPct val="150000"/>
              </a:lnSpc>
              <a:defRPr sz="2000">
                <a:solidFill>
                  <a:srgbClr val="838383"/>
                </a:solidFill>
                <a:latin typeface="Noto Sans KR Bold"/>
                <a:ea typeface="Noto Sans KR Bold"/>
                <a:cs typeface="Noto Sans KR Bold"/>
                <a:sym typeface="Noto Sans KR Bold"/>
              </a:defRPr>
            </a:lvl1pPr>
          </a:lstStyle>
          <a:p>
            <a:r>
              <a:rPr b="1" dirty="0">
                <a:latin typeface="+mn-ea"/>
                <a:ea typeface="+mn-ea"/>
              </a:rPr>
              <a:t>Diagram Title</a:t>
            </a:r>
          </a:p>
        </p:txBody>
      </p:sp>
      <p:sp>
        <p:nvSpPr>
          <p:cNvPr id="120" name="Shape"/>
          <p:cNvSpPr/>
          <p:nvPr/>
        </p:nvSpPr>
        <p:spPr>
          <a:xfrm>
            <a:off x="8556817" y="4905375"/>
            <a:ext cx="3629423" cy="36294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rgbClr val="F6F6F3"/>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121" name="Shape"/>
          <p:cNvSpPr/>
          <p:nvPr/>
        </p:nvSpPr>
        <p:spPr>
          <a:xfrm flipH="1">
            <a:off x="12198939" y="4905375"/>
            <a:ext cx="3629422" cy="36294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122" name="Shape"/>
          <p:cNvSpPr/>
          <p:nvPr/>
        </p:nvSpPr>
        <p:spPr>
          <a:xfrm rot="10800000">
            <a:off x="12198939" y="8572551"/>
            <a:ext cx="3629422" cy="36294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4"/>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123" name="Shape"/>
          <p:cNvSpPr/>
          <p:nvPr/>
        </p:nvSpPr>
        <p:spPr>
          <a:xfrm rot="10800000" flipH="1">
            <a:off x="8555639" y="8572551"/>
            <a:ext cx="3629422" cy="36294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3"/>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124" name="Goal"/>
          <p:cNvSpPr txBox="1"/>
          <p:nvPr/>
        </p:nvSpPr>
        <p:spPr>
          <a:xfrm>
            <a:off x="10117202" y="7681369"/>
            <a:ext cx="4163476" cy="1250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5500">
                <a:solidFill>
                  <a:srgbClr val="262626"/>
                </a:solidFill>
                <a:latin typeface="+mn-lt"/>
                <a:ea typeface="+mn-ea"/>
                <a:cs typeface="+mn-cs"/>
                <a:sym typeface="나눔명조"/>
              </a:defRPr>
            </a:lvl1pPr>
          </a:lstStyle>
          <a:p>
            <a:r>
              <a:rPr dirty="0">
                <a:latin typeface="+mj-lt"/>
              </a:rPr>
              <a:t>Goal</a:t>
            </a:r>
          </a:p>
        </p:txBody>
      </p:sp>
      <p:sp>
        <p:nvSpPr>
          <p:cNvPr id="125" name="A few words about this goal"/>
          <p:cNvSpPr txBox="1"/>
          <p:nvPr/>
        </p:nvSpPr>
        <p:spPr>
          <a:xfrm>
            <a:off x="10018112" y="8888936"/>
            <a:ext cx="4361654" cy="6195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algn="ctr">
              <a:lnSpc>
                <a:spcPct val="150000"/>
              </a:lnSpc>
              <a:defRPr sz="2000">
                <a:solidFill>
                  <a:srgbClr val="838383"/>
                </a:solidFill>
                <a:latin typeface="Noto Sans KR Bold"/>
                <a:ea typeface="Noto Sans KR Bold"/>
                <a:cs typeface="Noto Sans KR Bold"/>
                <a:sym typeface="Noto Sans KR Bold"/>
              </a:defRPr>
            </a:lvl1pPr>
          </a:lstStyle>
          <a:p>
            <a:r>
              <a:rPr b="1" dirty="0">
                <a:latin typeface="+mn-ea"/>
                <a:ea typeface="+mn-ea"/>
              </a:rPr>
              <a:t>A few words about this goal</a:t>
            </a:r>
          </a:p>
        </p:txBody>
      </p:sp>
    </p:spTree>
    <p:extLst>
      <p:ext uri="{BB962C8B-B14F-4D97-AF65-F5344CB8AC3E}">
        <p14:creationId xmlns:p14="http://schemas.microsoft.com/office/powerpoint/2010/main" val="231989185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우리의 성과"/>
          <p:cNvSpPr txBox="1">
            <a:spLocks noGrp="1"/>
          </p:cNvSpPr>
          <p:nvPr>
            <p:ph type="title"/>
          </p:nvPr>
        </p:nvSpPr>
        <p:spPr>
          <a:prstGeom prst="rect">
            <a:avLst/>
          </a:prstGeom>
        </p:spPr>
        <p:txBody>
          <a:bodyPr/>
          <a:lstStyle/>
          <a:p>
            <a:r>
              <a:t>우리의 성과</a:t>
            </a:r>
          </a:p>
        </p:txBody>
      </p:sp>
      <p:sp>
        <p:nvSpPr>
          <p:cNvPr id="2" name="Slide Number Placeholder 1">
            <a:extLst>
              <a:ext uri="{FF2B5EF4-FFF2-40B4-BE49-F238E27FC236}">
                <a16:creationId xmlns:a16="http://schemas.microsoft.com/office/drawing/2014/main" id="{B7D1FB6C-0DD8-A542-B357-90860B96CBB9}"/>
              </a:ext>
            </a:extLst>
          </p:cNvPr>
          <p:cNvSpPr>
            <a:spLocks noGrp="1"/>
          </p:cNvSpPr>
          <p:nvPr>
            <p:ph type="sldNum" sz="quarter" idx="2"/>
          </p:nvPr>
        </p:nvSpPr>
        <p:spPr/>
        <p:txBody>
          <a:bodyPr/>
          <a:lstStyle/>
          <a:p>
            <a:fld id="{86CB4B4D-7CA3-9044-876B-883B54F8677D}" type="slidenum">
              <a:rPr lang="en-KR" smtClean="0"/>
              <a:t>6</a:t>
            </a:fld>
            <a:endParaRPr lang="en-KR"/>
          </a:p>
        </p:txBody>
      </p:sp>
      <p:sp>
        <p:nvSpPr>
          <p:cNvPr id="128" name="Shape"/>
          <p:cNvSpPr/>
          <p:nvPr/>
        </p:nvSpPr>
        <p:spPr>
          <a:xfrm>
            <a:off x="8637498" y="8842847"/>
            <a:ext cx="7109003" cy="354274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8036" y="0"/>
                  <a:pt x="5272" y="2117"/>
                  <a:pt x="3163" y="6349"/>
                </a:cubicBezTo>
                <a:cubicBezTo>
                  <a:pt x="1063" y="10562"/>
                  <a:pt x="9" y="16078"/>
                  <a:pt x="0" y="21600"/>
                </a:cubicBezTo>
                <a:lnTo>
                  <a:pt x="21600" y="21600"/>
                </a:lnTo>
                <a:cubicBezTo>
                  <a:pt x="21591" y="16078"/>
                  <a:pt x="20537" y="10562"/>
                  <a:pt x="18437" y="6349"/>
                </a:cubicBezTo>
                <a:cubicBezTo>
                  <a:pt x="16328" y="2117"/>
                  <a:pt x="13565" y="0"/>
                  <a:pt x="10801" y="0"/>
                </a:cubicBezTo>
                <a:close/>
              </a:path>
            </a:pathLst>
          </a:custGeom>
          <a:solidFill>
            <a:schemeClr val="accent3"/>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129" name="Title"/>
          <p:cNvSpPr/>
          <p:nvPr/>
        </p:nvSpPr>
        <p:spPr>
          <a:xfrm>
            <a:off x="5888220" y="10355779"/>
            <a:ext cx="2139025" cy="2139025"/>
          </a:xfrm>
          <a:prstGeom prst="ellipse">
            <a:avLst/>
          </a:prstGeom>
          <a:solidFill>
            <a:srgbClr val="FFFFFF"/>
          </a:solidFill>
          <a:ln w="25400">
            <a:solidFill>
              <a:schemeClr val="tx2"/>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Title</a:t>
            </a:r>
          </a:p>
        </p:txBody>
      </p:sp>
      <p:sp>
        <p:nvSpPr>
          <p:cNvPr id="130" name="Lorem ipsum dolor sit amet, his ad blan phaedrum mnesarch, eu facer prompta"/>
          <p:cNvSpPr txBox="1"/>
          <p:nvPr/>
        </p:nvSpPr>
        <p:spPr>
          <a:xfrm>
            <a:off x="18835530" y="11030904"/>
            <a:ext cx="4538159"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 phaedrum mnesarch, eu facer prompta</a:t>
            </a:r>
          </a:p>
        </p:txBody>
      </p:sp>
      <p:sp>
        <p:nvSpPr>
          <p:cNvPr id="131" name="Diagram Title"/>
          <p:cNvSpPr txBox="1"/>
          <p:nvPr/>
        </p:nvSpPr>
        <p:spPr>
          <a:xfrm>
            <a:off x="18835530" y="10549678"/>
            <a:ext cx="4538159"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132" name="Results"/>
          <p:cNvSpPr txBox="1"/>
          <p:nvPr/>
        </p:nvSpPr>
        <p:spPr>
          <a:xfrm>
            <a:off x="10110263" y="9912776"/>
            <a:ext cx="4163476" cy="1250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5500">
                <a:solidFill>
                  <a:srgbClr val="262626"/>
                </a:solidFill>
                <a:latin typeface="+mn-lt"/>
                <a:ea typeface="+mn-ea"/>
                <a:cs typeface="+mn-cs"/>
                <a:sym typeface="나눔명조"/>
              </a:defRPr>
            </a:lvl1pPr>
          </a:lstStyle>
          <a:p>
            <a:r>
              <a:rPr dirty="0">
                <a:latin typeface="+mj-lt"/>
              </a:rPr>
              <a:t>Results</a:t>
            </a:r>
          </a:p>
        </p:txBody>
      </p:sp>
      <p:sp>
        <p:nvSpPr>
          <p:cNvPr id="133" name="A few words about this goal"/>
          <p:cNvSpPr txBox="1"/>
          <p:nvPr/>
        </p:nvSpPr>
        <p:spPr>
          <a:xfrm>
            <a:off x="10011173" y="11120342"/>
            <a:ext cx="4361654" cy="619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algn="ct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A few words about this goal</a:t>
            </a:r>
          </a:p>
        </p:txBody>
      </p:sp>
      <p:sp>
        <p:nvSpPr>
          <p:cNvPr id="134" name="Lorem ipsum dolor sit amet, his ad blandit phaedrum mnesarch, eu facer promptaop"/>
          <p:cNvSpPr txBox="1"/>
          <p:nvPr/>
        </p:nvSpPr>
        <p:spPr>
          <a:xfrm>
            <a:off x="17302669" y="7949675"/>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135" name="Diagram Title"/>
          <p:cNvSpPr txBox="1"/>
          <p:nvPr/>
        </p:nvSpPr>
        <p:spPr>
          <a:xfrm>
            <a:off x="17302669" y="7468449"/>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136" name="Lorem ipsum dolor sit amet, his ad blandit phaedrum mnesarch, eu facer promptaop"/>
          <p:cNvSpPr txBox="1"/>
          <p:nvPr/>
        </p:nvSpPr>
        <p:spPr>
          <a:xfrm>
            <a:off x="1937624" y="7949675"/>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blandit</a:t>
            </a:r>
            <a:r>
              <a:rPr sz="1700" dirty="0">
                <a:latin typeface="+mn-ea"/>
                <a:ea typeface="+mn-ea"/>
              </a:rPr>
              <a:t> </a:t>
            </a:r>
            <a:r>
              <a:rPr sz="1700" dirty="0" err="1">
                <a:latin typeface="+mn-ea"/>
                <a:ea typeface="+mn-ea"/>
              </a:rPr>
              <a:t>phaedrum</a:t>
            </a:r>
            <a:r>
              <a:rPr sz="1700" dirty="0">
                <a:latin typeface="+mn-ea"/>
                <a:ea typeface="+mn-ea"/>
              </a:rPr>
              <a:t> </a:t>
            </a:r>
            <a:r>
              <a:rPr sz="1700" dirty="0" err="1">
                <a:latin typeface="+mn-ea"/>
                <a:ea typeface="+mn-ea"/>
              </a:rPr>
              <a:t>mnesarch</a:t>
            </a:r>
            <a:r>
              <a:rPr sz="1700" dirty="0">
                <a:latin typeface="+mn-ea"/>
                <a:ea typeface="+mn-ea"/>
              </a:rPr>
              <a:t>, </a:t>
            </a:r>
            <a:r>
              <a:rPr sz="1700" dirty="0" err="1">
                <a:latin typeface="+mn-ea"/>
                <a:ea typeface="+mn-ea"/>
              </a:rPr>
              <a:t>eu</a:t>
            </a:r>
            <a:r>
              <a:rPr sz="1700" dirty="0">
                <a:latin typeface="+mn-ea"/>
                <a:ea typeface="+mn-ea"/>
              </a:rPr>
              <a:t> facer </a:t>
            </a:r>
            <a:r>
              <a:rPr sz="1700" dirty="0" err="1">
                <a:latin typeface="+mn-ea"/>
                <a:ea typeface="+mn-ea"/>
              </a:rPr>
              <a:t>promptaop</a:t>
            </a:r>
            <a:endParaRPr sz="1700" dirty="0">
              <a:latin typeface="+mn-ea"/>
              <a:ea typeface="+mn-ea"/>
            </a:endParaRPr>
          </a:p>
        </p:txBody>
      </p:sp>
      <p:sp>
        <p:nvSpPr>
          <p:cNvPr id="137" name="Diagram Title"/>
          <p:cNvSpPr txBox="1"/>
          <p:nvPr/>
        </p:nvSpPr>
        <p:spPr>
          <a:xfrm>
            <a:off x="1810624" y="7468449"/>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gn="r">
              <a:lnSpc>
                <a:spcPct val="150000"/>
              </a:lnSpc>
              <a:defRPr sz="2000">
                <a:solidFill>
                  <a:srgbClr val="838383"/>
                </a:solidFill>
                <a:latin typeface="Noto Sans KR Bold"/>
                <a:ea typeface="Noto Sans KR Bold"/>
                <a:cs typeface="Noto Sans KR Bold"/>
                <a:sym typeface="Noto Sans KR Bold"/>
              </a:defRPr>
            </a:lvl1pPr>
          </a:lstStyle>
          <a:p>
            <a:r>
              <a:rPr b="1" dirty="0">
                <a:latin typeface="+mn-ea"/>
                <a:ea typeface="+mn-ea"/>
              </a:rPr>
              <a:t>Diagram Title</a:t>
            </a:r>
          </a:p>
        </p:txBody>
      </p:sp>
      <p:sp>
        <p:nvSpPr>
          <p:cNvPr id="138" name="Lorem ipsum dolor sit amet, his ad blan phaedrum mnesarch, eu facer prompta"/>
          <p:cNvSpPr txBox="1"/>
          <p:nvPr/>
        </p:nvSpPr>
        <p:spPr>
          <a:xfrm>
            <a:off x="1010311" y="11281872"/>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algn="r"/>
          </a:lstStyle>
          <a:p>
            <a:r>
              <a:rPr sz="1700">
                <a:latin typeface="+mn-ea"/>
                <a:ea typeface="+mn-ea"/>
              </a:rPr>
              <a:t>Lorem ipsum dolor sit amet, his ad blan phaedrum mnesarch, eu facer prompta</a:t>
            </a:r>
          </a:p>
        </p:txBody>
      </p:sp>
      <p:sp>
        <p:nvSpPr>
          <p:cNvPr id="139" name="Diagram Title"/>
          <p:cNvSpPr txBox="1"/>
          <p:nvPr/>
        </p:nvSpPr>
        <p:spPr>
          <a:xfrm>
            <a:off x="883311" y="10800646"/>
            <a:ext cx="4538158" cy="527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gn="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140" name="Lorem ipsum dolor sit amet, his ad blandit phaedrum mnesarch, eu facer promptaop"/>
          <p:cNvSpPr txBox="1"/>
          <p:nvPr/>
        </p:nvSpPr>
        <p:spPr>
          <a:xfrm>
            <a:off x="13326403" y="5310238"/>
            <a:ext cx="4538158"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p>
            <a:r>
              <a:rPr sz="1700">
                <a:latin typeface="+mn-ea"/>
                <a:ea typeface="+mn-ea"/>
              </a:rPr>
              <a:t>Lorem ipsum dolor sit amet, his ad blandit phaedrum mnesarch, eu facer promptaop</a:t>
            </a:r>
          </a:p>
        </p:txBody>
      </p:sp>
      <p:sp>
        <p:nvSpPr>
          <p:cNvPr id="141" name="Diagram Title"/>
          <p:cNvSpPr txBox="1"/>
          <p:nvPr/>
        </p:nvSpPr>
        <p:spPr>
          <a:xfrm>
            <a:off x="13326403" y="4829012"/>
            <a:ext cx="4538158" cy="52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a:lnSpc>
                <a:spcPct val="150000"/>
              </a:lnSpc>
              <a:defRPr sz="2000">
                <a:solidFill>
                  <a:srgbClr val="838383"/>
                </a:solidFill>
                <a:latin typeface="Noto Sans KR Bold"/>
                <a:ea typeface="Noto Sans KR Bold"/>
                <a:cs typeface="Noto Sans KR Bold"/>
                <a:sym typeface="Noto Sans KR Bold"/>
              </a:defRPr>
            </a:lvl1pPr>
          </a:lstStyle>
          <a:p>
            <a:r>
              <a:rPr b="1">
                <a:latin typeface="+mn-ea"/>
                <a:ea typeface="+mn-ea"/>
              </a:rPr>
              <a:t>Diagram Title</a:t>
            </a:r>
          </a:p>
        </p:txBody>
      </p:sp>
      <p:sp>
        <p:nvSpPr>
          <p:cNvPr id="142" name="Title"/>
          <p:cNvSpPr/>
          <p:nvPr/>
        </p:nvSpPr>
        <p:spPr>
          <a:xfrm>
            <a:off x="11122488" y="6125415"/>
            <a:ext cx="2139026" cy="2139025"/>
          </a:xfrm>
          <a:prstGeom prst="ellipse">
            <a:avLst/>
          </a:prstGeom>
          <a:solidFill>
            <a:srgbClr val="FFFFFF"/>
          </a:solidFill>
          <a:ln w="25400">
            <a:solidFill>
              <a:schemeClr val="tx2"/>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Title</a:t>
            </a:r>
          </a:p>
        </p:txBody>
      </p:sp>
      <p:sp>
        <p:nvSpPr>
          <p:cNvPr id="143" name="Title"/>
          <p:cNvSpPr/>
          <p:nvPr/>
        </p:nvSpPr>
        <p:spPr>
          <a:xfrm>
            <a:off x="7650985" y="7571792"/>
            <a:ext cx="2139026" cy="2139026"/>
          </a:xfrm>
          <a:prstGeom prst="ellipse">
            <a:avLst/>
          </a:prstGeom>
          <a:solidFill>
            <a:srgbClr val="FFFFFF"/>
          </a:solidFill>
          <a:ln w="25400">
            <a:solidFill>
              <a:schemeClr val="tx2"/>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Title</a:t>
            </a:r>
          </a:p>
        </p:txBody>
      </p:sp>
      <p:sp>
        <p:nvSpPr>
          <p:cNvPr id="144" name="Title"/>
          <p:cNvSpPr/>
          <p:nvPr/>
        </p:nvSpPr>
        <p:spPr>
          <a:xfrm>
            <a:off x="14291216" y="7571792"/>
            <a:ext cx="2139025" cy="2139026"/>
          </a:xfrm>
          <a:prstGeom prst="ellipse">
            <a:avLst/>
          </a:prstGeom>
          <a:solidFill>
            <a:srgbClr val="FFFFFF"/>
          </a:solidFill>
          <a:ln w="25400">
            <a:solidFill>
              <a:schemeClr val="tx2"/>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Title</a:t>
            </a:r>
          </a:p>
        </p:txBody>
      </p:sp>
      <p:sp>
        <p:nvSpPr>
          <p:cNvPr id="145" name="Title"/>
          <p:cNvSpPr/>
          <p:nvPr/>
        </p:nvSpPr>
        <p:spPr>
          <a:xfrm>
            <a:off x="16110312" y="10355779"/>
            <a:ext cx="2139026" cy="2139025"/>
          </a:xfrm>
          <a:prstGeom prst="ellipse">
            <a:avLst/>
          </a:prstGeom>
          <a:solidFill>
            <a:srgbClr val="FFFFFF"/>
          </a:solidFill>
          <a:ln w="25400">
            <a:solidFill>
              <a:schemeClr val="tx2"/>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Title</a:t>
            </a:r>
          </a:p>
        </p:txBody>
      </p:sp>
    </p:spTree>
    <p:extLst>
      <p:ext uri="{BB962C8B-B14F-4D97-AF65-F5344CB8AC3E}">
        <p14:creationId xmlns:p14="http://schemas.microsoft.com/office/powerpoint/2010/main" val="42626504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우리의 타겟"/>
          <p:cNvSpPr txBox="1">
            <a:spLocks noGrp="1"/>
          </p:cNvSpPr>
          <p:nvPr>
            <p:ph type="title"/>
          </p:nvPr>
        </p:nvSpPr>
        <p:spPr>
          <a:prstGeom prst="rect">
            <a:avLst/>
          </a:prstGeom>
        </p:spPr>
        <p:txBody>
          <a:bodyPr/>
          <a:lstStyle/>
          <a:p>
            <a:r>
              <a:t>우리의 타겟</a:t>
            </a:r>
          </a:p>
        </p:txBody>
      </p:sp>
      <p:sp>
        <p:nvSpPr>
          <p:cNvPr id="148" name="Lorem ipsum dolor sit amet, his ad blandit phaedrum mnesarchum, eufac prompta oportere ius. In maiorum detraxit mei, error dolore invenire at sed. Cum ut dicit deirjd consulatu, te wisi platonem voluptaria eam, ad est"/>
          <p:cNvSpPr txBox="1">
            <a:spLocks noGrp="1"/>
          </p:cNvSpPr>
          <p:nvPr>
            <p:ph type="body" sz="quarter" idx="1"/>
          </p:nvPr>
        </p:nvSpPr>
        <p:spPr>
          <a:xfrm>
            <a:off x="13795308" y="2642610"/>
            <a:ext cx="8981489" cy="2019037"/>
          </a:xfrm>
          <a:prstGeom prst="rect">
            <a:avLst/>
          </a:prstGeom>
        </p:spPr>
        <p:txBody>
          <a:bodyPr>
            <a:normAutofit/>
          </a:bodyPr>
          <a:lstStyle/>
          <a:p>
            <a:r>
              <a:rPr dirty="0"/>
              <a:t>Lorem ipsum dolor sit </a:t>
            </a:r>
            <a:r>
              <a:rPr dirty="0" err="1"/>
              <a:t>amet</a:t>
            </a:r>
            <a:r>
              <a:rPr dirty="0"/>
              <a:t>, his ad </a:t>
            </a:r>
            <a:r>
              <a:rPr dirty="0" err="1"/>
              <a:t>blandit</a:t>
            </a:r>
            <a:r>
              <a:rPr dirty="0"/>
              <a:t> </a:t>
            </a:r>
            <a:r>
              <a:rPr dirty="0" err="1"/>
              <a:t>phaedrum</a:t>
            </a:r>
            <a:r>
              <a:rPr dirty="0"/>
              <a:t> </a:t>
            </a:r>
            <a:r>
              <a:rPr dirty="0" err="1"/>
              <a:t>mnesarchum</a:t>
            </a:r>
            <a:r>
              <a:rPr dirty="0"/>
              <a:t>, </a:t>
            </a:r>
            <a:r>
              <a:rPr dirty="0" err="1"/>
              <a:t>eufac</a:t>
            </a:r>
            <a:r>
              <a:rPr dirty="0"/>
              <a:t> </a:t>
            </a:r>
            <a:r>
              <a:rPr dirty="0" err="1"/>
              <a:t>prompta</a:t>
            </a:r>
            <a:r>
              <a:rPr dirty="0"/>
              <a:t> </a:t>
            </a:r>
            <a:r>
              <a:rPr dirty="0" err="1"/>
              <a:t>oportere</a:t>
            </a:r>
            <a:r>
              <a:rPr dirty="0"/>
              <a:t> </a:t>
            </a:r>
            <a:r>
              <a:rPr dirty="0" err="1"/>
              <a:t>ius</a:t>
            </a:r>
            <a:r>
              <a:rPr dirty="0"/>
              <a:t>. In maiorum </a:t>
            </a:r>
            <a:r>
              <a:rPr dirty="0" err="1"/>
              <a:t>detraxit</a:t>
            </a:r>
            <a:r>
              <a:rPr dirty="0"/>
              <a:t> </a:t>
            </a:r>
            <a:r>
              <a:rPr dirty="0" err="1"/>
              <a:t>mei</a:t>
            </a:r>
            <a:r>
              <a:rPr dirty="0"/>
              <a:t>, error dolore </a:t>
            </a:r>
            <a:r>
              <a:rPr dirty="0" err="1"/>
              <a:t>invenire</a:t>
            </a:r>
            <a:r>
              <a:rPr dirty="0"/>
              <a:t> at sed. Cum </a:t>
            </a:r>
            <a:r>
              <a:rPr dirty="0" err="1"/>
              <a:t>ut</a:t>
            </a:r>
            <a:r>
              <a:rPr dirty="0"/>
              <a:t> dicit </a:t>
            </a:r>
            <a:r>
              <a:rPr dirty="0" err="1"/>
              <a:t>deirjd</a:t>
            </a:r>
            <a:r>
              <a:rPr dirty="0"/>
              <a:t> </a:t>
            </a:r>
            <a:r>
              <a:rPr dirty="0" err="1"/>
              <a:t>consulatu</a:t>
            </a:r>
            <a:r>
              <a:rPr dirty="0"/>
              <a:t>, </a:t>
            </a:r>
            <a:r>
              <a:rPr dirty="0" err="1"/>
              <a:t>te</a:t>
            </a:r>
            <a:r>
              <a:rPr dirty="0"/>
              <a:t> </a:t>
            </a:r>
            <a:r>
              <a:rPr dirty="0" err="1"/>
              <a:t>wisi</a:t>
            </a:r>
            <a:r>
              <a:rPr dirty="0"/>
              <a:t> </a:t>
            </a:r>
            <a:r>
              <a:rPr dirty="0" err="1"/>
              <a:t>platonem</a:t>
            </a:r>
            <a:r>
              <a:rPr dirty="0"/>
              <a:t> </a:t>
            </a:r>
            <a:r>
              <a:rPr dirty="0" err="1"/>
              <a:t>voluptaria</a:t>
            </a:r>
            <a:r>
              <a:rPr dirty="0"/>
              <a:t> </a:t>
            </a:r>
            <a:r>
              <a:rPr dirty="0" err="1"/>
              <a:t>eam</a:t>
            </a:r>
            <a:r>
              <a:rPr dirty="0"/>
              <a:t>, ad </a:t>
            </a:r>
            <a:r>
              <a:rPr dirty="0" err="1"/>
              <a:t>est</a:t>
            </a:r>
            <a:endParaRPr dirty="0"/>
          </a:p>
        </p:txBody>
      </p:sp>
      <p:sp>
        <p:nvSpPr>
          <p:cNvPr id="2" name="Slide Number Placeholder 1">
            <a:extLst>
              <a:ext uri="{FF2B5EF4-FFF2-40B4-BE49-F238E27FC236}">
                <a16:creationId xmlns:a16="http://schemas.microsoft.com/office/drawing/2014/main" id="{A8D50ED3-B66A-5846-92A5-BAD0E5C483B0}"/>
              </a:ext>
            </a:extLst>
          </p:cNvPr>
          <p:cNvSpPr>
            <a:spLocks noGrp="1"/>
          </p:cNvSpPr>
          <p:nvPr>
            <p:ph type="sldNum" sz="quarter" idx="2"/>
          </p:nvPr>
        </p:nvSpPr>
        <p:spPr/>
        <p:txBody>
          <a:bodyPr/>
          <a:lstStyle/>
          <a:p>
            <a:fld id="{86CB4B4D-7CA3-9044-876B-883B54F8677D}" type="slidenum">
              <a:rPr lang="en-KR" smtClean="0"/>
              <a:t>7</a:t>
            </a:fld>
            <a:endParaRPr lang="en-KR"/>
          </a:p>
        </p:txBody>
      </p:sp>
      <p:sp>
        <p:nvSpPr>
          <p:cNvPr id="149" name="Potential"/>
          <p:cNvSpPr/>
          <p:nvPr/>
        </p:nvSpPr>
        <p:spPr>
          <a:xfrm>
            <a:off x="11091943" y="5776208"/>
            <a:ext cx="7620001" cy="3797396"/>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8036" y="0"/>
                  <a:pt x="5272" y="2117"/>
                  <a:pt x="3163" y="6349"/>
                </a:cubicBezTo>
                <a:cubicBezTo>
                  <a:pt x="1063" y="10562"/>
                  <a:pt x="9" y="16078"/>
                  <a:pt x="0" y="21600"/>
                </a:cubicBezTo>
                <a:lnTo>
                  <a:pt x="21600" y="21600"/>
                </a:lnTo>
                <a:cubicBezTo>
                  <a:pt x="21591" y="16078"/>
                  <a:pt x="20537" y="10562"/>
                  <a:pt x="18437" y="6349"/>
                </a:cubicBezTo>
                <a:cubicBezTo>
                  <a:pt x="16328" y="2117"/>
                  <a:pt x="13565" y="0"/>
                  <a:pt x="10801" y="0"/>
                </a:cubicBezTo>
                <a:close/>
              </a:path>
            </a:pathLst>
          </a:custGeom>
          <a:solidFill>
            <a:schemeClr val="accent2">
              <a:alpha val="8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Potential</a:t>
            </a:r>
          </a:p>
        </p:txBody>
      </p:sp>
      <p:sp>
        <p:nvSpPr>
          <p:cNvPr id="150" name="Available"/>
          <p:cNvSpPr/>
          <p:nvPr/>
        </p:nvSpPr>
        <p:spPr>
          <a:xfrm>
            <a:off x="5672056" y="5776208"/>
            <a:ext cx="7620000" cy="3797396"/>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8036" y="0"/>
                  <a:pt x="5272" y="2117"/>
                  <a:pt x="3163" y="6349"/>
                </a:cubicBezTo>
                <a:cubicBezTo>
                  <a:pt x="1063" y="10562"/>
                  <a:pt x="9" y="16078"/>
                  <a:pt x="0" y="21600"/>
                </a:cubicBezTo>
                <a:lnTo>
                  <a:pt x="21600" y="21600"/>
                </a:lnTo>
                <a:cubicBezTo>
                  <a:pt x="21591" y="16078"/>
                  <a:pt x="20537" y="10562"/>
                  <a:pt x="18437" y="6349"/>
                </a:cubicBezTo>
                <a:cubicBezTo>
                  <a:pt x="16328" y="2117"/>
                  <a:pt x="13565" y="0"/>
                  <a:pt x="10801" y="0"/>
                </a:cubicBezTo>
                <a:close/>
              </a:path>
            </a:pathLst>
          </a:custGeom>
          <a:solidFill>
            <a:schemeClr val="accent6">
              <a:alpha val="6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2987" tIns="82987" rIns="82987" bIns="82987" anchor="ctr"/>
          <a:lstStyle>
            <a:lvl1pPr algn="ct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Available</a:t>
            </a:r>
          </a:p>
        </p:txBody>
      </p:sp>
      <p:sp>
        <p:nvSpPr>
          <p:cNvPr id="151" name="Lorem ipsum dolor sit amet, his ad blan phaedrum eime ridk mnesarchui eu facer prompta oportere ius. In maioru"/>
          <p:cNvSpPr txBox="1"/>
          <p:nvPr/>
        </p:nvSpPr>
        <p:spPr>
          <a:xfrm>
            <a:off x="3306581" y="10872733"/>
            <a:ext cx="4211975"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a:t>
            </a:r>
            <a:r>
              <a:rPr sz="1700" dirty="0">
                <a:latin typeface="+mn-ea"/>
                <a:ea typeface="+mn-ea"/>
              </a:rPr>
              <a:t> </a:t>
            </a:r>
            <a:r>
              <a:rPr sz="1700" dirty="0" err="1">
                <a:latin typeface="+mn-ea"/>
                <a:ea typeface="+mn-ea"/>
              </a:rPr>
              <a:t>phaedrum</a:t>
            </a:r>
            <a:r>
              <a:rPr sz="1700" dirty="0">
                <a:latin typeface="+mn-ea"/>
                <a:ea typeface="+mn-ea"/>
              </a:rPr>
              <a:t> </a:t>
            </a:r>
            <a:r>
              <a:rPr sz="1700" dirty="0" err="1">
                <a:latin typeface="+mn-ea"/>
                <a:ea typeface="+mn-ea"/>
              </a:rPr>
              <a:t>eime</a:t>
            </a:r>
            <a:r>
              <a:rPr sz="1700" dirty="0">
                <a:latin typeface="+mn-ea"/>
                <a:ea typeface="+mn-ea"/>
              </a:rPr>
              <a:t> </a:t>
            </a:r>
            <a:r>
              <a:rPr sz="1700" dirty="0" err="1">
                <a:latin typeface="+mn-ea"/>
                <a:ea typeface="+mn-ea"/>
              </a:rPr>
              <a:t>ridk</a:t>
            </a:r>
            <a:r>
              <a:rPr sz="1700" dirty="0">
                <a:latin typeface="+mn-ea"/>
                <a:ea typeface="+mn-ea"/>
              </a:rPr>
              <a:t> </a:t>
            </a:r>
            <a:r>
              <a:rPr sz="1700" dirty="0" err="1">
                <a:latin typeface="+mn-ea"/>
                <a:ea typeface="+mn-ea"/>
              </a:rPr>
              <a:t>mnesarchui</a:t>
            </a:r>
            <a:r>
              <a:rPr sz="1700" dirty="0">
                <a:latin typeface="+mn-ea"/>
                <a:ea typeface="+mn-ea"/>
              </a:rPr>
              <a:t> </a:t>
            </a:r>
            <a:r>
              <a:rPr sz="1700" dirty="0" err="1">
                <a:latin typeface="+mn-ea"/>
                <a:ea typeface="+mn-ea"/>
              </a:rPr>
              <a:t>eu</a:t>
            </a:r>
            <a:r>
              <a:rPr sz="1700" dirty="0">
                <a:latin typeface="+mn-ea"/>
                <a:ea typeface="+mn-ea"/>
              </a:rPr>
              <a:t> facer </a:t>
            </a:r>
            <a:r>
              <a:rPr sz="1700" dirty="0" err="1">
                <a:latin typeface="+mn-ea"/>
                <a:ea typeface="+mn-ea"/>
              </a:rPr>
              <a:t>prompta</a:t>
            </a:r>
            <a:r>
              <a:rPr sz="1700" dirty="0">
                <a:latin typeface="+mn-ea"/>
                <a:ea typeface="+mn-ea"/>
              </a:rPr>
              <a:t> </a:t>
            </a:r>
            <a:r>
              <a:rPr sz="1700" dirty="0" err="1">
                <a:latin typeface="+mn-ea"/>
                <a:ea typeface="+mn-ea"/>
              </a:rPr>
              <a:t>oportere</a:t>
            </a:r>
            <a:r>
              <a:rPr sz="1700" dirty="0">
                <a:latin typeface="+mn-ea"/>
                <a:ea typeface="+mn-ea"/>
              </a:rPr>
              <a:t> </a:t>
            </a:r>
            <a:r>
              <a:rPr sz="1700" dirty="0" err="1">
                <a:latin typeface="+mn-ea"/>
                <a:ea typeface="+mn-ea"/>
              </a:rPr>
              <a:t>ius</a:t>
            </a:r>
            <a:r>
              <a:rPr sz="1700" dirty="0">
                <a:latin typeface="+mn-ea"/>
                <a:ea typeface="+mn-ea"/>
              </a:rPr>
              <a:t>. In </a:t>
            </a:r>
            <a:r>
              <a:rPr sz="1700" dirty="0" err="1">
                <a:latin typeface="+mn-ea"/>
                <a:ea typeface="+mn-ea"/>
              </a:rPr>
              <a:t>maioru</a:t>
            </a:r>
            <a:endParaRPr sz="1700" dirty="0">
              <a:latin typeface="+mn-ea"/>
              <a:ea typeface="+mn-ea"/>
            </a:endParaRPr>
          </a:p>
        </p:txBody>
      </p:sp>
      <p:sp>
        <p:nvSpPr>
          <p:cNvPr id="152" name="Available"/>
          <p:cNvSpPr txBox="1"/>
          <p:nvPr/>
        </p:nvSpPr>
        <p:spPr>
          <a:xfrm>
            <a:off x="3306581" y="10078734"/>
            <a:ext cx="42164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Available</a:t>
            </a:r>
          </a:p>
        </p:txBody>
      </p:sp>
      <p:sp>
        <p:nvSpPr>
          <p:cNvPr id="153" name="Lorem ipsum dolor sit amet, his ad blan phaedrum eime ridk mnesarchui eu facer prompta oportere ius. In maioru"/>
          <p:cNvSpPr txBox="1"/>
          <p:nvPr/>
        </p:nvSpPr>
        <p:spPr>
          <a:xfrm>
            <a:off x="10358490" y="10872733"/>
            <a:ext cx="4211975"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dirty="0">
                <a:latin typeface="+mn-ea"/>
                <a:ea typeface="+mn-ea"/>
              </a:rPr>
              <a:t>Lorem ipsum dolor sit </a:t>
            </a:r>
            <a:r>
              <a:rPr sz="1700" dirty="0" err="1">
                <a:latin typeface="+mn-ea"/>
                <a:ea typeface="+mn-ea"/>
              </a:rPr>
              <a:t>amet</a:t>
            </a:r>
            <a:r>
              <a:rPr sz="1700" dirty="0">
                <a:latin typeface="+mn-ea"/>
                <a:ea typeface="+mn-ea"/>
              </a:rPr>
              <a:t>, his ad </a:t>
            </a:r>
            <a:r>
              <a:rPr sz="1700" dirty="0" err="1">
                <a:latin typeface="+mn-ea"/>
                <a:ea typeface="+mn-ea"/>
              </a:rPr>
              <a:t>blan</a:t>
            </a:r>
            <a:r>
              <a:rPr sz="1700" dirty="0">
                <a:latin typeface="+mn-ea"/>
                <a:ea typeface="+mn-ea"/>
              </a:rPr>
              <a:t> </a:t>
            </a:r>
            <a:r>
              <a:rPr sz="1700" dirty="0" err="1">
                <a:latin typeface="+mn-ea"/>
                <a:ea typeface="+mn-ea"/>
              </a:rPr>
              <a:t>phaedrum</a:t>
            </a:r>
            <a:r>
              <a:rPr sz="1700" dirty="0">
                <a:latin typeface="+mn-ea"/>
                <a:ea typeface="+mn-ea"/>
              </a:rPr>
              <a:t> </a:t>
            </a:r>
            <a:r>
              <a:rPr sz="1700" dirty="0" err="1">
                <a:latin typeface="+mn-ea"/>
                <a:ea typeface="+mn-ea"/>
              </a:rPr>
              <a:t>eime</a:t>
            </a:r>
            <a:r>
              <a:rPr sz="1700" dirty="0">
                <a:latin typeface="+mn-ea"/>
                <a:ea typeface="+mn-ea"/>
              </a:rPr>
              <a:t> </a:t>
            </a:r>
            <a:r>
              <a:rPr sz="1700" dirty="0" err="1">
                <a:latin typeface="+mn-ea"/>
                <a:ea typeface="+mn-ea"/>
              </a:rPr>
              <a:t>ridk</a:t>
            </a:r>
            <a:r>
              <a:rPr sz="1700" dirty="0">
                <a:latin typeface="+mn-ea"/>
                <a:ea typeface="+mn-ea"/>
              </a:rPr>
              <a:t> </a:t>
            </a:r>
            <a:r>
              <a:rPr sz="1700" dirty="0" err="1">
                <a:latin typeface="+mn-ea"/>
                <a:ea typeface="+mn-ea"/>
              </a:rPr>
              <a:t>mnesarchui</a:t>
            </a:r>
            <a:r>
              <a:rPr sz="1700" dirty="0">
                <a:latin typeface="+mn-ea"/>
                <a:ea typeface="+mn-ea"/>
              </a:rPr>
              <a:t> </a:t>
            </a:r>
            <a:r>
              <a:rPr sz="1700" dirty="0" err="1">
                <a:latin typeface="+mn-ea"/>
                <a:ea typeface="+mn-ea"/>
              </a:rPr>
              <a:t>eu</a:t>
            </a:r>
            <a:r>
              <a:rPr sz="1700" dirty="0">
                <a:latin typeface="+mn-ea"/>
                <a:ea typeface="+mn-ea"/>
              </a:rPr>
              <a:t> facer </a:t>
            </a:r>
            <a:r>
              <a:rPr sz="1700" dirty="0" err="1">
                <a:latin typeface="+mn-ea"/>
                <a:ea typeface="+mn-ea"/>
              </a:rPr>
              <a:t>prompta</a:t>
            </a:r>
            <a:r>
              <a:rPr sz="1700" dirty="0">
                <a:latin typeface="+mn-ea"/>
                <a:ea typeface="+mn-ea"/>
              </a:rPr>
              <a:t> </a:t>
            </a:r>
            <a:r>
              <a:rPr sz="1700" dirty="0" err="1">
                <a:latin typeface="+mn-ea"/>
                <a:ea typeface="+mn-ea"/>
              </a:rPr>
              <a:t>oportere</a:t>
            </a:r>
            <a:r>
              <a:rPr sz="1700" dirty="0">
                <a:latin typeface="+mn-ea"/>
                <a:ea typeface="+mn-ea"/>
              </a:rPr>
              <a:t> </a:t>
            </a:r>
            <a:r>
              <a:rPr sz="1700" dirty="0" err="1">
                <a:latin typeface="+mn-ea"/>
                <a:ea typeface="+mn-ea"/>
              </a:rPr>
              <a:t>ius</a:t>
            </a:r>
            <a:r>
              <a:rPr sz="1700" dirty="0">
                <a:latin typeface="+mn-ea"/>
                <a:ea typeface="+mn-ea"/>
              </a:rPr>
              <a:t>. In </a:t>
            </a:r>
            <a:r>
              <a:rPr sz="1700" dirty="0" err="1">
                <a:latin typeface="+mn-ea"/>
                <a:ea typeface="+mn-ea"/>
              </a:rPr>
              <a:t>maioru</a:t>
            </a:r>
            <a:endParaRPr sz="1700" dirty="0">
              <a:latin typeface="+mn-ea"/>
              <a:ea typeface="+mn-ea"/>
            </a:endParaRPr>
          </a:p>
        </p:txBody>
      </p:sp>
      <p:sp>
        <p:nvSpPr>
          <p:cNvPr id="154" name="Our Target"/>
          <p:cNvSpPr txBox="1"/>
          <p:nvPr/>
        </p:nvSpPr>
        <p:spPr>
          <a:xfrm>
            <a:off x="10358490" y="10078734"/>
            <a:ext cx="42164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Our Target</a:t>
            </a:r>
          </a:p>
        </p:txBody>
      </p:sp>
      <p:sp>
        <p:nvSpPr>
          <p:cNvPr id="155" name="Lorem ipsum dolor sit amet, his ad blan phaedrum eime ridk mnesarchui eu facer prompta oportere ius. In maioru"/>
          <p:cNvSpPr txBox="1"/>
          <p:nvPr/>
        </p:nvSpPr>
        <p:spPr>
          <a:xfrm>
            <a:off x="17410399" y="10872733"/>
            <a:ext cx="4211975"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sz="1700">
                <a:latin typeface="+mn-ea"/>
                <a:ea typeface="+mn-ea"/>
              </a:rPr>
              <a:t>Lorem ipsum dolor sit amet, his ad blan phaedrum eime ridk mnesarchui eu facer prompta oportere ius. In maioru</a:t>
            </a:r>
          </a:p>
        </p:txBody>
      </p:sp>
      <p:sp>
        <p:nvSpPr>
          <p:cNvPr id="156" name="Potential"/>
          <p:cNvSpPr txBox="1"/>
          <p:nvPr/>
        </p:nvSpPr>
        <p:spPr>
          <a:xfrm>
            <a:off x="17410399" y="10078734"/>
            <a:ext cx="42164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Potential</a:t>
            </a:r>
          </a:p>
        </p:txBody>
      </p:sp>
      <p:sp>
        <p:nvSpPr>
          <p:cNvPr id="157" name="Shape"/>
          <p:cNvSpPr/>
          <p:nvPr/>
        </p:nvSpPr>
        <p:spPr>
          <a:xfrm>
            <a:off x="11092060" y="6908984"/>
            <a:ext cx="2199880" cy="266462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3634" y="5988"/>
                  <a:pt x="32" y="13787"/>
                  <a:pt x="0" y="21600"/>
                </a:cubicBezTo>
                <a:lnTo>
                  <a:pt x="21600" y="21600"/>
                </a:lnTo>
                <a:cubicBezTo>
                  <a:pt x="21568" y="13788"/>
                  <a:pt x="17969" y="5987"/>
                  <a:pt x="10802" y="0"/>
                </a:cubicBezTo>
                <a:close/>
              </a:path>
            </a:pathLst>
          </a:custGeom>
          <a:solidFill>
            <a:schemeClr val="accent6"/>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b="1">
              <a:latin typeface="+mn-ea"/>
              <a:ea typeface="+mn-ea"/>
            </a:endParaRPr>
          </a:p>
        </p:txBody>
      </p:sp>
    </p:spTree>
    <p:extLst>
      <p:ext uri="{BB962C8B-B14F-4D97-AF65-F5344CB8AC3E}">
        <p14:creationId xmlns:p14="http://schemas.microsoft.com/office/powerpoint/2010/main" val="41658489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4"/>
          <p:cNvSpPr/>
          <p:nvPr/>
        </p:nvSpPr>
        <p:spPr>
          <a:xfrm>
            <a:off x="17177718" y="5094573"/>
            <a:ext cx="6617039" cy="3748002"/>
          </a:xfrm>
          <a:custGeom>
            <a:avLst/>
            <a:gdLst/>
            <a:ahLst/>
            <a:cxnLst>
              <a:cxn ang="0">
                <a:pos x="wd2" y="hd2"/>
              </a:cxn>
              <a:cxn ang="5400000">
                <a:pos x="wd2" y="hd2"/>
              </a:cxn>
              <a:cxn ang="10800000">
                <a:pos x="wd2" y="hd2"/>
              </a:cxn>
              <a:cxn ang="16200000">
                <a:pos x="wd2" y="hd2"/>
              </a:cxn>
            </a:cxnLst>
            <a:rect l="0" t="0" r="r" b="b"/>
            <a:pathLst>
              <a:path w="21600" h="21600" extrusionOk="0">
                <a:moveTo>
                  <a:pt x="14967" y="0"/>
                </a:moveTo>
                <a:lnTo>
                  <a:pt x="14967" y="3880"/>
                </a:lnTo>
                <a:lnTo>
                  <a:pt x="0" y="3880"/>
                </a:lnTo>
                <a:lnTo>
                  <a:pt x="0" y="17720"/>
                </a:lnTo>
                <a:lnTo>
                  <a:pt x="14967" y="17720"/>
                </a:lnTo>
                <a:lnTo>
                  <a:pt x="14967" y="21600"/>
                </a:lnTo>
                <a:lnTo>
                  <a:pt x="21600" y="10801"/>
                </a:lnTo>
                <a:lnTo>
                  <a:pt x="14967" y="0"/>
                </a:lnTo>
                <a:close/>
              </a:path>
            </a:pathLst>
          </a:cu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00000"/>
              </a:lnSpc>
              <a:defRPr sz="10000">
                <a:solidFill>
                  <a:srgbClr val="262626"/>
                </a:solidFill>
                <a:latin typeface="Libre Caslon Display Regular"/>
                <a:ea typeface="Libre Caslon Display Regular"/>
                <a:cs typeface="Libre Caslon Display Regular"/>
                <a:sym typeface="Libre Caslon Display Regular"/>
              </a:defRPr>
            </a:lvl1pPr>
          </a:lstStyle>
          <a:p>
            <a:r>
              <a:t>4</a:t>
            </a:r>
          </a:p>
        </p:txBody>
      </p:sp>
      <p:sp>
        <p:nvSpPr>
          <p:cNvPr id="160" name="3"/>
          <p:cNvSpPr/>
          <p:nvPr/>
        </p:nvSpPr>
        <p:spPr>
          <a:xfrm>
            <a:off x="11978739" y="5094573"/>
            <a:ext cx="6617039" cy="3748002"/>
          </a:xfrm>
          <a:custGeom>
            <a:avLst/>
            <a:gdLst/>
            <a:ahLst/>
            <a:cxnLst>
              <a:cxn ang="0">
                <a:pos x="wd2" y="hd2"/>
              </a:cxn>
              <a:cxn ang="5400000">
                <a:pos x="wd2" y="hd2"/>
              </a:cxn>
              <a:cxn ang="10800000">
                <a:pos x="wd2" y="hd2"/>
              </a:cxn>
              <a:cxn ang="16200000">
                <a:pos x="wd2" y="hd2"/>
              </a:cxn>
            </a:cxnLst>
            <a:rect l="0" t="0" r="r" b="b"/>
            <a:pathLst>
              <a:path w="21600" h="21600" extrusionOk="0">
                <a:moveTo>
                  <a:pt x="14967" y="0"/>
                </a:moveTo>
                <a:lnTo>
                  <a:pt x="14967" y="3880"/>
                </a:lnTo>
                <a:lnTo>
                  <a:pt x="0" y="3880"/>
                </a:lnTo>
                <a:lnTo>
                  <a:pt x="0" y="17720"/>
                </a:lnTo>
                <a:lnTo>
                  <a:pt x="14967" y="17720"/>
                </a:lnTo>
                <a:lnTo>
                  <a:pt x="14967" y="21600"/>
                </a:lnTo>
                <a:lnTo>
                  <a:pt x="21600" y="10801"/>
                </a:lnTo>
                <a:lnTo>
                  <a:pt x="14967" y="0"/>
                </a:lnTo>
                <a:close/>
              </a:path>
            </a:pathLst>
          </a:custGeom>
          <a:solidFill>
            <a:schemeClr val="accent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00000"/>
              </a:lnSpc>
              <a:defRPr sz="10000">
                <a:solidFill>
                  <a:srgbClr val="262626"/>
                </a:solidFill>
                <a:latin typeface="Libre Caslon Display Regular"/>
                <a:ea typeface="Libre Caslon Display Regular"/>
                <a:cs typeface="Libre Caslon Display Regular"/>
                <a:sym typeface="Libre Caslon Display Regular"/>
              </a:defRPr>
            </a:lvl1pPr>
          </a:lstStyle>
          <a:p>
            <a:r>
              <a:t>3</a:t>
            </a:r>
          </a:p>
        </p:txBody>
      </p:sp>
      <p:sp>
        <p:nvSpPr>
          <p:cNvPr id="161" name="2"/>
          <p:cNvSpPr/>
          <p:nvPr/>
        </p:nvSpPr>
        <p:spPr>
          <a:xfrm>
            <a:off x="6869827" y="5094573"/>
            <a:ext cx="6617039" cy="3748002"/>
          </a:xfrm>
          <a:custGeom>
            <a:avLst/>
            <a:gdLst/>
            <a:ahLst/>
            <a:cxnLst>
              <a:cxn ang="0">
                <a:pos x="wd2" y="hd2"/>
              </a:cxn>
              <a:cxn ang="5400000">
                <a:pos x="wd2" y="hd2"/>
              </a:cxn>
              <a:cxn ang="10800000">
                <a:pos x="wd2" y="hd2"/>
              </a:cxn>
              <a:cxn ang="16200000">
                <a:pos x="wd2" y="hd2"/>
              </a:cxn>
            </a:cxnLst>
            <a:rect l="0" t="0" r="r" b="b"/>
            <a:pathLst>
              <a:path w="21600" h="21600" extrusionOk="0">
                <a:moveTo>
                  <a:pt x="14967" y="0"/>
                </a:moveTo>
                <a:lnTo>
                  <a:pt x="14967" y="3880"/>
                </a:lnTo>
                <a:lnTo>
                  <a:pt x="0" y="3880"/>
                </a:lnTo>
                <a:lnTo>
                  <a:pt x="0" y="17720"/>
                </a:lnTo>
                <a:lnTo>
                  <a:pt x="14967" y="17720"/>
                </a:lnTo>
                <a:lnTo>
                  <a:pt x="14967" y="21600"/>
                </a:lnTo>
                <a:lnTo>
                  <a:pt x="21600" y="10801"/>
                </a:lnTo>
                <a:lnTo>
                  <a:pt x="14967" y="0"/>
                </a:lnTo>
                <a:close/>
              </a:path>
            </a:pathLst>
          </a:cu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00000"/>
              </a:lnSpc>
              <a:defRPr sz="10000">
                <a:solidFill>
                  <a:srgbClr val="262626"/>
                </a:solidFill>
                <a:latin typeface="Libre Caslon Display Regular"/>
                <a:ea typeface="Libre Caslon Display Regular"/>
                <a:cs typeface="Libre Caslon Display Regular"/>
                <a:sym typeface="Libre Caslon Display Regular"/>
              </a:defRPr>
            </a:lvl1pPr>
          </a:lstStyle>
          <a:p>
            <a:r>
              <a:t>2</a:t>
            </a:r>
          </a:p>
        </p:txBody>
      </p:sp>
      <p:sp>
        <p:nvSpPr>
          <p:cNvPr id="162" name="프로젝트 과정"/>
          <p:cNvSpPr txBox="1">
            <a:spLocks noGrp="1"/>
          </p:cNvSpPr>
          <p:nvPr>
            <p:ph type="title"/>
          </p:nvPr>
        </p:nvSpPr>
        <p:spPr>
          <a:prstGeom prst="rect">
            <a:avLst/>
          </a:prstGeom>
        </p:spPr>
        <p:txBody>
          <a:bodyPr/>
          <a:lstStyle/>
          <a:p>
            <a:r>
              <a:t>프로젝트 과정</a:t>
            </a:r>
          </a:p>
        </p:txBody>
      </p:sp>
      <p:sp>
        <p:nvSpPr>
          <p:cNvPr id="2" name="Slide Number Placeholder 1">
            <a:extLst>
              <a:ext uri="{FF2B5EF4-FFF2-40B4-BE49-F238E27FC236}">
                <a16:creationId xmlns:a16="http://schemas.microsoft.com/office/drawing/2014/main" id="{CB7DF5A6-EBD3-214E-BCF3-74B383411A41}"/>
              </a:ext>
            </a:extLst>
          </p:cNvPr>
          <p:cNvSpPr>
            <a:spLocks noGrp="1"/>
          </p:cNvSpPr>
          <p:nvPr>
            <p:ph type="sldNum" sz="quarter" idx="2"/>
          </p:nvPr>
        </p:nvSpPr>
        <p:spPr/>
        <p:txBody>
          <a:bodyPr/>
          <a:lstStyle/>
          <a:p>
            <a:fld id="{86CB4B4D-7CA3-9044-876B-883B54F8677D}" type="slidenum">
              <a:rPr lang="en-KR" smtClean="0"/>
              <a:t>8</a:t>
            </a:fld>
            <a:endParaRPr lang="en-KR"/>
          </a:p>
        </p:txBody>
      </p:sp>
      <p:sp>
        <p:nvSpPr>
          <p:cNvPr id="163" name="1"/>
          <p:cNvSpPr/>
          <p:nvPr/>
        </p:nvSpPr>
        <p:spPr>
          <a:xfrm>
            <a:off x="1570404" y="5094573"/>
            <a:ext cx="6617039" cy="3748002"/>
          </a:xfrm>
          <a:custGeom>
            <a:avLst/>
            <a:gdLst/>
            <a:ahLst/>
            <a:cxnLst>
              <a:cxn ang="0">
                <a:pos x="wd2" y="hd2"/>
              </a:cxn>
              <a:cxn ang="5400000">
                <a:pos x="wd2" y="hd2"/>
              </a:cxn>
              <a:cxn ang="10800000">
                <a:pos x="wd2" y="hd2"/>
              </a:cxn>
              <a:cxn ang="16200000">
                <a:pos x="wd2" y="hd2"/>
              </a:cxn>
            </a:cxnLst>
            <a:rect l="0" t="0" r="r" b="b"/>
            <a:pathLst>
              <a:path w="21600" h="21600" extrusionOk="0">
                <a:moveTo>
                  <a:pt x="14967" y="0"/>
                </a:moveTo>
                <a:lnTo>
                  <a:pt x="14967" y="3880"/>
                </a:lnTo>
                <a:lnTo>
                  <a:pt x="0" y="3880"/>
                </a:lnTo>
                <a:lnTo>
                  <a:pt x="0" y="17720"/>
                </a:lnTo>
                <a:lnTo>
                  <a:pt x="14967" y="17720"/>
                </a:lnTo>
                <a:lnTo>
                  <a:pt x="14967" y="21600"/>
                </a:lnTo>
                <a:lnTo>
                  <a:pt x="21600" y="10801"/>
                </a:lnTo>
                <a:lnTo>
                  <a:pt x="14967" y="0"/>
                </a:lnTo>
                <a:close/>
              </a:path>
            </a:pathLst>
          </a:cu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00000"/>
              </a:lnSpc>
              <a:defRPr sz="10000">
                <a:solidFill>
                  <a:srgbClr val="262626"/>
                </a:solidFill>
                <a:latin typeface="Libre Caslon Display Regular"/>
                <a:ea typeface="Libre Caslon Display Regular"/>
                <a:cs typeface="Libre Caslon Display Regular"/>
                <a:sym typeface="Libre Caslon Display Regular"/>
              </a:defRPr>
            </a:lvl1pPr>
          </a:lstStyle>
          <a:p>
            <a:r>
              <a:t>1</a:t>
            </a:r>
          </a:p>
        </p:txBody>
      </p:sp>
      <p:sp>
        <p:nvSpPr>
          <p:cNvPr id="164" name="Lorem ipsum dolor sit amet, his ad blandit phaedrum eime ridk mnesarchui eu facer prompta oportere ius. In maioru"/>
          <p:cNvSpPr txBox="1"/>
          <p:nvPr/>
        </p:nvSpPr>
        <p:spPr>
          <a:xfrm>
            <a:off x="1552252" y="10036871"/>
            <a:ext cx="5046621"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dirty="0">
                <a:latin typeface="+mn-ea"/>
                <a:ea typeface="+mn-ea"/>
              </a:rPr>
              <a:t>Lorem ipsum dolor sit </a:t>
            </a:r>
            <a:r>
              <a:rPr dirty="0" err="1">
                <a:latin typeface="+mn-ea"/>
                <a:ea typeface="+mn-ea"/>
              </a:rPr>
              <a:t>amet</a:t>
            </a:r>
            <a:r>
              <a:rPr dirty="0">
                <a:latin typeface="+mn-ea"/>
                <a:ea typeface="+mn-ea"/>
              </a:rPr>
              <a:t>, his ad </a:t>
            </a:r>
            <a:r>
              <a:rPr dirty="0" err="1">
                <a:latin typeface="+mn-ea"/>
                <a:ea typeface="+mn-ea"/>
              </a:rPr>
              <a:t>blandit</a:t>
            </a:r>
            <a:r>
              <a:rPr dirty="0">
                <a:latin typeface="+mn-ea"/>
                <a:ea typeface="+mn-ea"/>
              </a:rPr>
              <a:t> </a:t>
            </a:r>
            <a:r>
              <a:rPr dirty="0" err="1">
                <a:latin typeface="+mn-ea"/>
                <a:ea typeface="+mn-ea"/>
              </a:rPr>
              <a:t>phaedrum</a:t>
            </a:r>
            <a:r>
              <a:rPr dirty="0">
                <a:latin typeface="+mn-ea"/>
                <a:ea typeface="+mn-ea"/>
              </a:rPr>
              <a:t> </a:t>
            </a:r>
            <a:r>
              <a:rPr dirty="0" err="1">
                <a:latin typeface="+mn-ea"/>
                <a:ea typeface="+mn-ea"/>
              </a:rPr>
              <a:t>eime</a:t>
            </a:r>
            <a:r>
              <a:rPr dirty="0">
                <a:latin typeface="+mn-ea"/>
                <a:ea typeface="+mn-ea"/>
              </a:rPr>
              <a:t> </a:t>
            </a:r>
            <a:r>
              <a:rPr dirty="0" err="1">
                <a:latin typeface="+mn-ea"/>
                <a:ea typeface="+mn-ea"/>
              </a:rPr>
              <a:t>ridk</a:t>
            </a:r>
            <a:r>
              <a:rPr dirty="0">
                <a:latin typeface="+mn-ea"/>
                <a:ea typeface="+mn-ea"/>
              </a:rPr>
              <a:t> </a:t>
            </a:r>
            <a:r>
              <a:rPr dirty="0" err="1">
                <a:latin typeface="+mn-ea"/>
                <a:ea typeface="+mn-ea"/>
              </a:rPr>
              <a:t>mnesarchui</a:t>
            </a:r>
            <a:r>
              <a:rPr dirty="0">
                <a:latin typeface="+mn-ea"/>
                <a:ea typeface="+mn-ea"/>
              </a:rPr>
              <a:t> </a:t>
            </a:r>
            <a:r>
              <a:rPr dirty="0" err="1">
                <a:latin typeface="+mn-ea"/>
                <a:ea typeface="+mn-ea"/>
              </a:rPr>
              <a:t>eu</a:t>
            </a:r>
            <a:r>
              <a:rPr dirty="0">
                <a:latin typeface="+mn-ea"/>
                <a:ea typeface="+mn-ea"/>
              </a:rPr>
              <a:t> facer </a:t>
            </a:r>
            <a:r>
              <a:rPr dirty="0" err="1">
                <a:latin typeface="+mn-ea"/>
                <a:ea typeface="+mn-ea"/>
              </a:rPr>
              <a:t>prompta</a:t>
            </a:r>
            <a:r>
              <a:rPr dirty="0">
                <a:latin typeface="+mn-ea"/>
                <a:ea typeface="+mn-ea"/>
              </a:rPr>
              <a:t> </a:t>
            </a:r>
            <a:r>
              <a:rPr dirty="0" err="1">
                <a:latin typeface="+mn-ea"/>
                <a:ea typeface="+mn-ea"/>
              </a:rPr>
              <a:t>oportere</a:t>
            </a:r>
            <a:r>
              <a:rPr dirty="0">
                <a:latin typeface="+mn-ea"/>
                <a:ea typeface="+mn-ea"/>
              </a:rPr>
              <a:t> </a:t>
            </a:r>
            <a:r>
              <a:rPr dirty="0" err="1">
                <a:latin typeface="+mn-ea"/>
                <a:ea typeface="+mn-ea"/>
              </a:rPr>
              <a:t>ius</a:t>
            </a:r>
            <a:r>
              <a:rPr dirty="0">
                <a:latin typeface="+mn-ea"/>
                <a:ea typeface="+mn-ea"/>
              </a:rPr>
              <a:t>. In </a:t>
            </a:r>
            <a:r>
              <a:rPr dirty="0" err="1">
                <a:latin typeface="+mn-ea"/>
                <a:ea typeface="+mn-ea"/>
              </a:rPr>
              <a:t>maioru</a:t>
            </a:r>
            <a:endParaRPr dirty="0">
              <a:latin typeface="+mn-ea"/>
              <a:ea typeface="+mn-ea"/>
            </a:endParaRPr>
          </a:p>
        </p:txBody>
      </p:sp>
      <p:sp>
        <p:nvSpPr>
          <p:cNvPr id="165" name="Lorem ipsum dolor sit amet, his ad blandit phaedrum eime ridk mnesarchui eu facer prompta oportere ius. In maioru"/>
          <p:cNvSpPr txBox="1"/>
          <p:nvPr/>
        </p:nvSpPr>
        <p:spPr>
          <a:xfrm>
            <a:off x="7022477" y="10036871"/>
            <a:ext cx="5046621"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 amet, his ad blandit phaedrum eime ridk mnesarchui eu facer prompta oportere ius. In maioru</a:t>
            </a:r>
          </a:p>
        </p:txBody>
      </p:sp>
      <p:sp>
        <p:nvSpPr>
          <p:cNvPr id="166" name="Lorem ipsum dolor sit amet, his ad blandit phaedrum eime ridk mnesarchui eu facer prompta oportere ius. In maioru"/>
          <p:cNvSpPr txBox="1"/>
          <p:nvPr/>
        </p:nvSpPr>
        <p:spPr>
          <a:xfrm>
            <a:off x="12492702" y="10036871"/>
            <a:ext cx="5046621"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 amet, his ad blandit phaedrum eime ridk mnesarchui eu facer prompta oportere ius. In maioru</a:t>
            </a:r>
          </a:p>
        </p:txBody>
      </p:sp>
      <p:sp>
        <p:nvSpPr>
          <p:cNvPr id="167" name="Lorem ipsum dolor sit amet, his ad blandit phaedrum eime ridk mnesarchui eu facer prompta oportere ius. In maioru"/>
          <p:cNvSpPr txBox="1"/>
          <p:nvPr/>
        </p:nvSpPr>
        <p:spPr>
          <a:xfrm>
            <a:off x="17962928" y="10036871"/>
            <a:ext cx="5046621" cy="2069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 amet, his ad blandit phaedrum eime ridk mnesarchui eu facer prompta oportere ius. In maioru</a:t>
            </a:r>
          </a:p>
        </p:txBody>
      </p:sp>
      <p:sp>
        <p:nvSpPr>
          <p:cNvPr id="168" name="A few words about slide"/>
          <p:cNvSpPr txBox="1"/>
          <p:nvPr/>
        </p:nvSpPr>
        <p:spPr>
          <a:xfrm>
            <a:off x="1552252" y="9242873"/>
            <a:ext cx="504662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dirty="0">
                <a:latin typeface="+mn-ea"/>
                <a:ea typeface="+mn-ea"/>
              </a:rPr>
              <a:t>A few words about slide</a:t>
            </a:r>
          </a:p>
        </p:txBody>
      </p:sp>
      <p:sp>
        <p:nvSpPr>
          <p:cNvPr id="169" name="A few words about slide"/>
          <p:cNvSpPr txBox="1"/>
          <p:nvPr/>
        </p:nvSpPr>
        <p:spPr>
          <a:xfrm>
            <a:off x="7022477" y="9242873"/>
            <a:ext cx="504662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A few words about slide</a:t>
            </a:r>
          </a:p>
        </p:txBody>
      </p:sp>
      <p:sp>
        <p:nvSpPr>
          <p:cNvPr id="170" name="A few words about slide"/>
          <p:cNvSpPr txBox="1"/>
          <p:nvPr/>
        </p:nvSpPr>
        <p:spPr>
          <a:xfrm>
            <a:off x="12492702" y="9242873"/>
            <a:ext cx="504662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A few words about slide</a:t>
            </a:r>
          </a:p>
        </p:txBody>
      </p:sp>
      <p:sp>
        <p:nvSpPr>
          <p:cNvPr id="171" name="A few words about slide"/>
          <p:cNvSpPr txBox="1"/>
          <p:nvPr/>
        </p:nvSpPr>
        <p:spPr>
          <a:xfrm>
            <a:off x="17962928" y="9242873"/>
            <a:ext cx="504662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2700">
                <a:solidFill>
                  <a:srgbClr val="232323"/>
                </a:solidFill>
                <a:latin typeface="Noto Sans KR Bold"/>
                <a:ea typeface="Noto Sans KR Bold"/>
                <a:cs typeface="Noto Sans KR Bold"/>
                <a:sym typeface="Noto Sans KR Bold"/>
              </a:defRPr>
            </a:lvl1pPr>
          </a:lstStyle>
          <a:p>
            <a:r>
              <a:rPr b="1">
                <a:latin typeface="+mn-ea"/>
                <a:ea typeface="+mn-ea"/>
              </a:rPr>
              <a:t>A few words about slide</a:t>
            </a:r>
          </a:p>
        </p:txBody>
      </p:sp>
    </p:spTree>
    <p:extLst>
      <p:ext uri="{BB962C8B-B14F-4D97-AF65-F5344CB8AC3E}">
        <p14:creationId xmlns:p14="http://schemas.microsoft.com/office/powerpoint/2010/main" val="9515281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프로젝트 과정"/>
          <p:cNvSpPr txBox="1">
            <a:spLocks noGrp="1"/>
          </p:cNvSpPr>
          <p:nvPr>
            <p:ph type="title"/>
          </p:nvPr>
        </p:nvSpPr>
        <p:spPr>
          <a:prstGeom prst="rect">
            <a:avLst/>
          </a:prstGeom>
        </p:spPr>
        <p:txBody>
          <a:bodyPr/>
          <a:lstStyle/>
          <a:p>
            <a:r>
              <a:t>프로젝트 과정</a:t>
            </a:r>
          </a:p>
        </p:txBody>
      </p:sp>
      <p:sp>
        <p:nvSpPr>
          <p:cNvPr id="2" name="Slide Number Placeholder 1">
            <a:extLst>
              <a:ext uri="{FF2B5EF4-FFF2-40B4-BE49-F238E27FC236}">
                <a16:creationId xmlns:a16="http://schemas.microsoft.com/office/drawing/2014/main" id="{7D30FC84-C742-0742-AFC6-E32D21E74594}"/>
              </a:ext>
            </a:extLst>
          </p:cNvPr>
          <p:cNvSpPr>
            <a:spLocks noGrp="1"/>
          </p:cNvSpPr>
          <p:nvPr>
            <p:ph type="sldNum" sz="quarter" idx="2"/>
          </p:nvPr>
        </p:nvSpPr>
        <p:spPr/>
        <p:txBody>
          <a:bodyPr/>
          <a:lstStyle/>
          <a:p>
            <a:fld id="{86CB4B4D-7CA3-9044-876B-883B54F8677D}" type="slidenum">
              <a:rPr lang="en-KR" smtClean="0"/>
              <a:t>9</a:t>
            </a:fld>
            <a:endParaRPr lang="en-KR"/>
          </a:p>
        </p:txBody>
      </p:sp>
      <p:sp>
        <p:nvSpPr>
          <p:cNvPr id="174" name="Conception"/>
          <p:cNvSpPr/>
          <p:nvPr/>
        </p:nvSpPr>
        <p:spPr>
          <a:xfrm>
            <a:off x="1125006" y="5173290"/>
            <a:ext cx="4639420" cy="4639420"/>
          </a:xfrm>
          <a:prstGeom prst="ellipse">
            <a:avLst/>
          </a:prstGeom>
          <a:solidFill>
            <a:srgbClr val="F6F6F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dirty="0">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b="1" dirty="0">
                <a:latin typeface="+mn-ea"/>
                <a:ea typeface="+mn-ea"/>
              </a:rPr>
              <a:t>Conception</a:t>
            </a:r>
          </a:p>
        </p:txBody>
      </p:sp>
      <p:sp>
        <p:nvSpPr>
          <p:cNvPr id="175" name="Planning"/>
          <p:cNvSpPr/>
          <p:nvPr/>
        </p:nvSpPr>
        <p:spPr>
          <a:xfrm>
            <a:off x="5498648" y="5173290"/>
            <a:ext cx="4639420" cy="4639420"/>
          </a:xfrm>
          <a:prstGeom prst="ellipse">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b="1">
                <a:latin typeface="+mn-ea"/>
                <a:ea typeface="+mn-ea"/>
              </a:rPr>
              <a:t>Planning</a:t>
            </a:r>
          </a:p>
        </p:txBody>
      </p:sp>
      <p:sp>
        <p:nvSpPr>
          <p:cNvPr id="176" name="Execution"/>
          <p:cNvSpPr/>
          <p:nvPr/>
        </p:nvSpPr>
        <p:spPr>
          <a:xfrm>
            <a:off x="9872290" y="5173290"/>
            <a:ext cx="4639420" cy="4639420"/>
          </a:xfrm>
          <a:prstGeom prst="ellipse">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b="1">
                <a:latin typeface="+mn-ea"/>
                <a:ea typeface="+mn-ea"/>
              </a:rPr>
              <a:t>Execution</a:t>
            </a:r>
          </a:p>
        </p:txBody>
      </p:sp>
      <p:sp>
        <p:nvSpPr>
          <p:cNvPr id="177" name="Performance"/>
          <p:cNvSpPr/>
          <p:nvPr/>
        </p:nvSpPr>
        <p:spPr>
          <a:xfrm>
            <a:off x="14245931" y="5173290"/>
            <a:ext cx="4639421" cy="4639420"/>
          </a:xfrm>
          <a:prstGeom prst="ellipse">
            <a:avLst/>
          </a:prstGeom>
          <a:solidFill>
            <a:schemeClr val="accent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b="1">
                <a:latin typeface="+mn-ea"/>
                <a:ea typeface="+mn-ea"/>
              </a:rPr>
              <a:t>Performance</a:t>
            </a:r>
          </a:p>
        </p:txBody>
      </p:sp>
      <p:sp>
        <p:nvSpPr>
          <p:cNvPr id="178" name="Review"/>
          <p:cNvSpPr/>
          <p:nvPr/>
        </p:nvSpPr>
        <p:spPr>
          <a:xfrm>
            <a:off x="18619575" y="5173290"/>
            <a:ext cx="4639420" cy="4639420"/>
          </a:xfrm>
          <a:prstGeom prst="ellipse">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825500">
              <a:lnSpc>
                <a:spcPct val="100000"/>
              </a:lnSpc>
              <a:defRPr sz="2700">
                <a:solidFill>
                  <a:srgbClr val="232323"/>
                </a:solidFill>
                <a:latin typeface="Noto Sans KR Bold"/>
                <a:ea typeface="Noto Sans KR Bold"/>
                <a:cs typeface="Noto Sans KR Bold"/>
                <a:sym typeface="Noto Sans KR Bold"/>
              </a:defRPr>
            </a:pPr>
            <a:endParaRPr b="1">
              <a:latin typeface="+mn-ea"/>
              <a:ea typeface="+mn-ea"/>
            </a:endParaRPr>
          </a:p>
          <a:p>
            <a:pPr algn="ctr" defTabSz="825500">
              <a:lnSpc>
                <a:spcPct val="100000"/>
              </a:lnSpc>
              <a:defRPr sz="2700">
                <a:solidFill>
                  <a:srgbClr val="232323"/>
                </a:solidFill>
                <a:latin typeface="Noto Sans KR Bold"/>
                <a:ea typeface="Noto Sans KR Bold"/>
                <a:cs typeface="Noto Sans KR Bold"/>
                <a:sym typeface="Noto Sans KR Bold"/>
              </a:defRPr>
            </a:pPr>
            <a:r>
              <a:rPr b="1">
                <a:latin typeface="+mn-ea"/>
                <a:ea typeface="+mn-ea"/>
              </a:rPr>
              <a:t>Review</a:t>
            </a:r>
          </a:p>
        </p:txBody>
      </p:sp>
      <p:sp>
        <p:nvSpPr>
          <p:cNvPr id="179" name="1"/>
          <p:cNvSpPr txBox="1"/>
          <p:nvPr/>
        </p:nvSpPr>
        <p:spPr>
          <a:xfrm>
            <a:off x="3012719" y="5891427"/>
            <a:ext cx="863994" cy="1367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1</a:t>
            </a:r>
          </a:p>
        </p:txBody>
      </p:sp>
      <p:sp>
        <p:nvSpPr>
          <p:cNvPr id="180" name="Lorem ipsum dolor sitameth ad blandit phaedrum mnesar eu facer prompta oportere"/>
          <p:cNvSpPr txBox="1"/>
          <p:nvPr/>
        </p:nvSpPr>
        <p:spPr>
          <a:xfrm>
            <a:off x="1647878" y="10213715"/>
            <a:ext cx="3593676" cy="2390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dirty="0">
                <a:latin typeface="+mn-ea"/>
                <a:ea typeface="+mn-ea"/>
              </a:rPr>
              <a:t>Lorem ipsum dolor </a:t>
            </a:r>
            <a:r>
              <a:rPr dirty="0" err="1">
                <a:latin typeface="+mn-ea"/>
                <a:ea typeface="+mn-ea"/>
              </a:rPr>
              <a:t>sitameth</a:t>
            </a:r>
            <a:r>
              <a:rPr dirty="0">
                <a:latin typeface="+mn-ea"/>
                <a:ea typeface="+mn-ea"/>
              </a:rPr>
              <a:t> ad </a:t>
            </a:r>
            <a:r>
              <a:rPr dirty="0" err="1">
                <a:latin typeface="+mn-ea"/>
                <a:ea typeface="+mn-ea"/>
              </a:rPr>
              <a:t>blandit</a:t>
            </a:r>
            <a:r>
              <a:rPr dirty="0">
                <a:latin typeface="+mn-ea"/>
                <a:ea typeface="+mn-ea"/>
              </a:rPr>
              <a:t> </a:t>
            </a:r>
            <a:r>
              <a:rPr dirty="0" err="1">
                <a:latin typeface="+mn-ea"/>
                <a:ea typeface="+mn-ea"/>
              </a:rPr>
              <a:t>phaedrum</a:t>
            </a:r>
            <a:r>
              <a:rPr dirty="0">
                <a:latin typeface="+mn-ea"/>
                <a:ea typeface="+mn-ea"/>
              </a:rPr>
              <a:t> </a:t>
            </a:r>
            <a:r>
              <a:rPr dirty="0" err="1">
                <a:latin typeface="+mn-ea"/>
                <a:ea typeface="+mn-ea"/>
              </a:rPr>
              <a:t>mnesar</a:t>
            </a:r>
            <a:r>
              <a:rPr dirty="0">
                <a:latin typeface="+mn-ea"/>
                <a:ea typeface="+mn-ea"/>
              </a:rPr>
              <a:t> </a:t>
            </a:r>
            <a:r>
              <a:rPr dirty="0" err="1">
                <a:latin typeface="+mn-ea"/>
                <a:ea typeface="+mn-ea"/>
              </a:rPr>
              <a:t>eu</a:t>
            </a:r>
            <a:r>
              <a:rPr dirty="0">
                <a:latin typeface="+mn-ea"/>
                <a:ea typeface="+mn-ea"/>
              </a:rPr>
              <a:t> facer </a:t>
            </a:r>
            <a:r>
              <a:rPr dirty="0" err="1">
                <a:latin typeface="+mn-ea"/>
                <a:ea typeface="+mn-ea"/>
              </a:rPr>
              <a:t>prompta</a:t>
            </a:r>
            <a:r>
              <a:rPr dirty="0">
                <a:latin typeface="+mn-ea"/>
                <a:ea typeface="+mn-ea"/>
              </a:rPr>
              <a:t> </a:t>
            </a:r>
            <a:r>
              <a:rPr dirty="0" err="1">
                <a:latin typeface="+mn-ea"/>
                <a:ea typeface="+mn-ea"/>
              </a:rPr>
              <a:t>oportere</a:t>
            </a:r>
            <a:endParaRPr dirty="0">
              <a:latin typeface="+mn-ea"/>
              <a:ea typeface="+mn-ea"/>
            </a:endParaRPr>
          </a:p>
        </p:txBody>
      </p:sp>
      <p:sp>
        <p:nvSpPr>
          <p:cNvPr id="181" name="Lorem ipsum dolor sitameth ad blandit phaedrum mnesar eu facer prompta oportere"/>
          <p:cNvSpPr txBox="1"/>
          <p:nvPr/>
        </p:nvSpPr>
        <p:spPr>
          <a:xfrm>
            <a:off x="6021520" y="10213715"/>
            <a:ext cx="3593676" cy="2390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sitameth ad blandit phaedrum mnesar eu facer prompta oportere</a:t>
            </a:r>
          </a:p>
        </p:txBody>
      </p:sp>
      <p:sp>
        <p:nvSpPr>
          <p:cNvPr id="182" name="Lorem ipsum dolor sitameth ad blandit phaedrum mnesar eu facer prompta oportere"/>
          <p:cNvSpPr txBox="1"/>
          <p:nvPr/>
        </p:nvSpPr>
        <p:spPr>
          <a:xfrm>
            <a:off x="10395162" y="10213715"/>
            <a:ext cx="3593676" cy="2390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sitameth ad blandit phaedrum mnesar eu facer prompta oportere</a:t>
            </a:r>
          </a:p>
        </p:txBody>
      </p:sp>
      <p:sp>
        <p:nvSpPr>
          <p:cNvPr id="183" name="Lorem ipsum dolor sitameth ad blandit phaedrum mnesar eu facer prompta oportere"/>
          <p:cNvSpPr txBox="1"/>
          <p:nvPr/>
        </p:nvSpPr>
        <p:spPr>
          <a:xfrm>
            <a:off x="14768803" y="10213715"/>
            <a:ext cx="3593677" cy="2390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sitameth ad blandit phaedrum mnesar eu facer prompta oportere</a:t>
            </a:r>
          </a:p>
        </p:txBody>
      </p:sp>
      <p:sp>
        <p:nvSpPr>
          <p:cNvPr id="184" name="Lorem ipsum dolor sitameth ad blandit phaedrum mnesar eu facer prompta oportere"/>
          <p:cNvSpPr txBox="1"/>
          <p:nvPr/>
        </p:nvSpPr>
        <p:spPr>
          <a:xfrm>
            <a:off x="19142445" y="10213715"/>
            <a:ext cx="3593677" cy="2390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a:latin typeface="+mn-ea"/>
                <a:ea typeface="+mn-ea"/>
              </a:rPr>
              <a:t>Lorem ipsum dolor sitameth ad blandit phaedrum mnesar eu facer prompta oportere</a:t>
            </a:r>
          </a:p>
        </p:txBody>
      </p:sp>
      <p:sp>
        <p:nvSpPr>
          <p:cNvPr id="185" name="2"/>
          <p:cNvSpPr txBox="1"/>
          <p:nvPr/>
        </p:nvSpPr>
        <p:spPr>
          <a:xfrm>
            <a:off x="7386361" y="5891427"/>
            <a:ext cx="863995" cy="1367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2</a:t>
            </a:r>
          </a:p>
        </p:txBody>
      </p:sp>
      <p:sp>
        <p:nvSpPr>
          <p:cNvPr id="186" name="3"/>
          <p:cNvSpPr txBox="1"/>
          <p:nvPr/>
        </p:nvSpPr>
        <p:spPr>
          <a:xfrm>
            <a:off x="11760003" y="5891427"/>
            <a:ext cx="863994" cy="1367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3</a:t>
            </a:r>
          </a:p>
        </p:txBody>
      </p:sp>
      <p:sp>
        <p:nvSpPr>
          <p:cNvPr id="187" name="4"/>
          <p:cNvSpPr txBox="1"/>
          <p:nvPr/>
        </p:nvSpPr>
        <p:spPr>
          <a:xfrm>
            <a:off x="16133644" y="5891427"/>
            <a:ext cx="863995" cy="1367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4</a:t>
            </a:r>
          </a:p>
        </p:txBody>
      </p:sp>
      <p:sp>
        <p:nvSpPr>
          <p:cNvPr id="188" name="5"/>
          <p:cNvSpPr txBox="1"/>
          <p:nvPr/>
        </p:nvSpPr>
        <p:spPr>
          <a:xfrm>
            <a:off x="20507287" y="5891427"/>
            <a:ext cx="863995" cy="1367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a:lnSpc>
                <a:spcPct val="100000"/>
              </a:lnSpc>
              <a:defRPr sz="6500">
                <a:solidFill>
                  <a:srgbClr val="262626"/>
                </a:solidFill>
                <a:latin typeface="Libre Caslon Display Regular"/>
                <a:ea typeface="Libre Caslon Display Regular"/>
                <a:cs typeface="Libre Caslon Display Regular"/>
                <a:sym typeface="Libre Caslon Display Regular"/>
              </a:defRPr>
            </a:lvl1pPr>
          </a:lstStyle>
          <a:p>
            <a:r>
              <a:t>5</a:t>
            </a:r>
          </a:p>
        </p:txBody>
      </p:sp>
    </p:spTree>
    <p:extLst>
      <p:ext uri="{BB962C8B-B14F-4D97-AF65-F5344CB8AC3E}">
        <p14:creationId xmlns:p14="http://schemas.microsoft.com/office/powerpoint/2010/main" val="3762275805"/>
      </p:ext>
    </p:extLst>
  </p:cSld>
  <p:clrMapOvr>
    <a:masterClrMapping/>
  </p:clrMapOvr>
  <p:transition spd="med"/>
</p:sld>
</file>

<file path=ppt/theme/theme1.xml><?xml version="1.0" encoding="utf-8"?>
<a:theme xmlns:a="http://schemas.openxmlformats.org/drawingml/2006/main" name="21_BasicWhite">
  <a:themeElements>
    <a:clrScheme name="Proposal">
      <a:dk1>
        <a:srgbClr val="FFFFFF"/>
      </a:dk1>
      <a:lt1>
        <a:srgbClr val="262626"/>
      </a:lt1>
      <a:dk2>
        <a:srgbClr val="838383"/>
      </a:dk2>
      <a:lt2>
        <a:srgbClr val="818779"/>
      </a:lt2>
      <a:accent1>
        <a:srgbClr val="F6F6F3"/>
      </a:accent1>
      <a:accent2>
        <a:srgbClr val="F3F1E6"/>
      </a:accent2>
      <a:accent3>
        <a:srgbClr val="E5E2DC"/>
      </a:accent3>
      <a:accent4>
        <a:srgbClr val="D2CFC4"/>
      </a:accent4>
      <a:accent5>
        <a:srgbClr val="CBCEC8"/>
      </a:accent5>
      <a:accent6>
        <a:srgbClr val="A9ADA4"/>
      </a:accent6>
      <a:hlink>
        <a:srgbClr val="838383"/>
      </a:hlink>
      <a:folHlink>
        <a:srgbClr val="E5E2DC"/>
      </a:folHlink>
    </a:clrScheme>
    <a:fontScheme name="Proposal_kr">
      <a:majorFont>
        <a:latin typeface="Libre Caslon Display Regular"/>
        <a:ea typeface="NanumMyeongjo"/>
        <a:cs typeface="Libre Caslon Display Regular"/>
      </a:majorFont>
      <a:minorFont>
        <a:latin typeface="Lato"/>
        <a:ea typeface="Noto Sans KR Regular"/>
        <a:cs typeface="Libre Caslon Display Regular"/>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6F3"/>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1877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Libre Caslon Display Regular"/>
        <a:ea typeface="Libre Caslon Display Regular"/>
        <a:cs typeface="Libre Caslon Display Regular"/>
      </a:majorFont>
      <a:minorFont>
        <a:latin typeface="Libre Caslon Display Regular"/>
        <a:ea typeface="Libre Caslon Display Regular"/>
        <a:cs typeface="Libre Caslon Display Regular"/>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6F3"/>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1877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1395</TotalTime>
  <Words>1331</Words>
  <Application>Microsoft Macintosh PowerPoint</Application>
  <PresentationFormat>Custom</PresentationFormat>
  <Paragraphs>217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NanumMyeongjo</vt:lpstr>
      <vt:lpstr>Noto Sans KR Regular</vt:lpstr>
      <vt:lpstr>Lato Bold</vt:lpstr>
      <vt:lpstr>Lato Regular</vt:lpstr>
      <vt:lpstr>Libre Caslon Display Regular</vt:lpstr>
      <vt:lpstr>21_BasicWhite</vt:lpstr>
      <vt:lpstr>DIAGRAM</vt:lpstr>
      <vt:lpstr>비즈니스 모델</vt:lpstr>
      <vt:lpstr>시장 세분화</vt:lpstr>
      <vt:lpstr>목표 세분화</vt:lpstr>
      <vt:lpstr>우리의 목표</vt:lpstr>
      <vt:lpstr>우리의 성과</vt:lpstr>
      <vt:lpstr>우리의 타겟</vt:lpstr>
      <vt:lpstr>프로젝트 과정</vt:lpstr>
      <vt:lpstr>프로젝트 과정</vt:lpstr>
      <vt:lpstr>프로젝트 운영</vt:lpstr>
      <vt:lpstr>지속가능성</vt:lpstr>
      <vt:lpstr>프로젝트 개요</vt:lpstr>
      <vt:lpstr>조직도</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cp:lastModifiedBy>PARK AREUMNARA</cp:lastModifiedBy>
  <cp:revision>373</cp:revision>
  <dcterms:modified xsi:type="dcterms:W3CDTF">2020-11-19T10:32:09Z</dcterms:modified>
</cp:coreProperties>
</file>