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 id="2147483743" r:id="rId6"/>
    <p:sldMasterId id="2147483783" r:id="rId7"/>
  </p:sldMasterIdLst>
  <p:notesMasterIdLst>
    <p:notesMasterId r:id="rId12"/>
  </p:notesMasterIdLst>
  <p:sldIdLst>
    <p:sldId id="2142533463" r:id="rId8"/>
    <p:sldId id="324" r:id="rId9"/>
    <p:sldId id="2142533484" r:id="rId10"/>
    <p:sldId id="21425334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Slides" id="{5621F6F5-FFC0-4301-8114-F6C9197F9929}">
          <p14:sldIdLst>
            <p14:sldId id="2142533463"/>
            <p14:sldId id="324"/>
            <p14:sldId id="2142533484"/>
            <p14:sldId id="2142533487"/>
          </p14:sldIdLst>
        </p14:section>
        <p14:section name="Appendix / Graveyard" id="{1681C805-6436-467B-B06A-B78F74742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einbaum, Zach" initials="KZ" lastIdx="2" clrIdx="0">
    <p:extLst>
      <p:ext uri="{19B8F6BF-5375-455C-9EA6-DF929625EA0E}">
        <p15:presenceInfo xmlns:p15="http://schemas.microsoft.com/office/powerpoint/2012/main" userId="S::zkleinbaum@deloitte.com::ce075b4a-afd4-44bb-9b60-1fc9c86f7d4b" providerId="AD"/>
      </p:ext>
    </p:extLst>
  </p:cmAuthor>
  <p:cmAuthor id="2" name="Golem, Amy" initials="GA" lastIdx="39" clrIdx="1">
    <p:extLst>
      <p:ext uri="{19B8F6BF-5375-455C-9EA6-DF929625EA0E}">
        <p15:presenceInfo xmlns:p15="http://schemas.microsoft.com/office/powerpoint/2012/main" userId="S::amgolem@deloitte.com::72f87480-24f6-4017-9c8b-57a5a896bd4e" providerId="AD"/>
      </p:ext>
    </p:extLst>
  </p:cmAuthor>
  <p:cmAuthor id="3" name="Andress, Alan" initials="AA" lastIdx="1" clrIdx="2">
    <p:extLst>
      <p:ext uri="{19B8F6BF-5375-455C-9EA6-DF929625EA0E}">
        <p15:presenceInfo xmlns:p15="http://schemas.microsoft.com/office/powerpoint/2012/main" userId="S::aandress@deloitte.com::e56fbf2a-177f-4829-854d-026347acf4d1" providerId="AD"/>
      </p:ext>
    </p:extLst>
  </p:cmAuthor>
  <p:cmAuthor id="4" name="Pham, Anh Dung" initials="PD" lastIdx="3" clrIdx="3">
    <p:extLst>
      <p:ext uri="{19B8F6BF-5375-455C-9EA6-DF929625EA0E}">
        <p15:presenceInfo xmlns:p15="http://schemas.microsoft.com/office/powerpoint/2012/main" userId="S::anhdpham@deloitte.com::c2c2188a-d1b5-496b-b356-1f6aa085a5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600"/>
    <a:srgbClr val="86BC25"/>
    <a:srgbClr val="0097A9"/>
    <a:srgbClr val="046A38"/>
    <a:srgbClr val="62B5E5"/>
    <a:srgbClr val="AACA03"/>
    <a:srgbClr val="39C4CA"/>
    <a:srgbClr val="26890D"/>
    <a:srgbClr val="06983B"/>
    <a:srgbClr val="23A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015EE-8CA9-0A4F-942F-3CF7F26EBA56}" v="29" dt="2022-02-25T17:44:03.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p:restoredTop sz="94731"/>
  </p:normalViewPr>
  <p:slideViewPr>
    <p:cSldViewPr snapToGrid="0">
      <p:cViewPr varScale="1">
        <p:scale>
          <a:sx n="107" d="100"/>
          <a:sy n="107" d="100"/>
        </p:scale>
        <p:origin x="96"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0A136-8BAA-4A94-99DE-3EFD06E20211}"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B740E-17F2-4FE5-9FB9-B7E5E5FD9E92}" type="slidenum">
              <a:rPr lang="en-US" smtClean="0"/>
              <a:t>‹#›</a:t>
            </a:fld>
            <a:endParaRPr lang="en-US"/>
          </a:p>
        </p:txBody>
      </p:sp>
    </p:spTree>
    <p:extLst>
      <p:ext uri="{BB962C8B-B14F-4D97-AF65-F5344CB8AC3E}">
        <p14:creationId xmlns:p14="http://schemas.microsoft.com/office/powerpoint/2010/main" val="81464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statement, left aligned text, right aligned image, question, image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88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Scott</a:t>
            </a:r>
            <a:r>
              <a:rPr lang="en-US"/>
              <a:t>, 2 minutes</a:t>
            </a:r>
          </a:p>
          <a:p>
            <a:pPr marL="171450" indent="-171450">
              <a:buFontTx/>
              <a:buChar char="-"/>
            </a:pPr>
            <a:r>
              <a:rPr lang="en-US"/>
              <a:t>Team Introductions (Scott to introduce team)</a:t>
            </a:r>
            <a:endParaRPr lang="en-US" i="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6B740E-17F2-4FE5-9FB9-B7E5E5FD9E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78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Scott</a:t>
            </a:r>
            <a:r>
              <a:rPr lang="en-US"/>
              <a:t>, 2 minutes</a:t>
            </a:r>
          </a:p>
          <a:p>
            <a:pPr marL="171450" indent="-171450">
              <a:buFontTx/>
              <a:buChar char="-"/>
            </a:pPr>
            <a:r>
              <a:rPr lang="en-US"/>
              <a:t>Team Introductions (Scott to introduce team)</a:t>
            </a:r>
            <a:endParaRPr lang="en-US" i="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6B740E-17F2-4FE5-9FB9-B7E5E5FD9E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32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8.emf"/><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2.vml"/><Relationship Id="rId6" Type="http://schemas.openxmlformats.org/officeDocument/2006/relationships/image" Target="../media/image8.emf"/><Relationship Id="rId5" Type="http://schemas.openxmlformats.org/officeDocument/2006/relationships/oleObject" Target="../embeddings/oleObject12.bin"/><Relationship Id="rId4"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image" Target="../media/image3.emf"/><Relationship Id="rId5" Type="http://schemas.openxmlformats.org/officeDocument/2006/relationships/oleObject" Target="../embeddings/oleObject13.bin"/><Relationship Id="rId4"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4.xml"/><Relationship Id="rId1" Type="http://schemas.openxmlformats.org/officeDocument/2006/relationships/vmlDrawing" Target="../drawings/vmlDrawing14.vml"/><Relationship Id="rId5" Type="http://schemas.openxmlformats.org/officeDocument/2006/relationships/image" Target="../media/image3.emf"/><Relationship Id="rId4" Type="http://schemas.openxmlformats.org/officeDocument/2006/relationships/oleObject" Target="../embeddings/oleObject14.bin"/></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5.xml"/><Relationship Id="rId1" Type="http://schemas.openxmlformats.org/officeDocument/2006/relationships/vmlDrawing" Target="../drawings/vmlDrawing15.vml"/><Relationship Id="rId5" Type="http://schemas.openxmlformats.org/officeDocument/2006/relationships/image" Target="../media/image3.emf"/><Relationship Id="rId4" Type="http://schemas.openxmlformats.org/officeDocument/2006/relationships/oleObject" Target="../embeddings/oleObject15.bin"/></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54DB-E7BE-4263-879B-75A0A89B6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67FD2-A25C-49C4-ACBF-D1FAC6DB9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B57647-952B-45C7-AFCE-AA8595268AEF}"/>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EA38A4EB-0591-459E-A673-652039F5B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737FF-3447-4EE4-8E4C-865D51B035B8}"/>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360922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F32E-2CE3-40B6-B9E1-3B503FE080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B21256-2A4F-4188-99A8-0F18314139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0885F-80A0-464C-A65A-520A951698DB}"/>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1374ECF3-E1A0-40D8-8A42-4767E1FA0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F11B8-E30E-45D4-9950-70EE70DFA4CF}"/>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93392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6E70E-A0BE-43D4-A4D5-A69D7E3823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DBB670-D212-45D6-B60F-8516F85EE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1CCCB-DCAA-4F80-A326-0BEE3CEC5471}"/>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25DAE741-B7B8-4C73-9F9A-AF3D05A3A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F674A-946A-4155-922E-49496DE7747C}"/>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2847246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968538242"/>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Title Slide - Black">
    <p:bg bwMode="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2"/>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1"/>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0733422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88996780"/>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1027" name="think-cell Slide" r:id="rId5" imgW="592" imgH="595" progId="TCLayout.ActiveDocument.1">
                  <p:embed/>
                </p:oleObj>
              </mc:Choice>
              <mc:Fallback>
                <p:oleObj name="think-cell Slide" r:id="rId5" imgW="592" imgH="595" progId="TCLayout.ActiveDocument.1">
                  <p:embed/>
                  <p:pic>
                    <p:nvPicPr>
                      <p:cNvPr id="2" name="Object 1" hidden="1"/>
                      <p:cNvPicPr/>
                      <p:nvPr/>
                    </p:nvPicPr>
                    <p:blipFill>
                      <a:blip r:embed="rId6"/>
                      <a:stretch>
                        <a:fillRect/>
                      </a:stretch>
                    </p:blipFill>
                    <p:spPr>
                      <a:xfrm>
                        <a:off x="1955" y="1589"/>
                        <a:ext cx="1953"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47CCB1F-D93B-4753-8D22-78C145A0289A}"/>
              </a:ext>
            </a:extLst>
          </p:cNvPr>
          <p:cNvSpPr/>
          <p:nvPr userDrawn="1">
            <p:custDataLst>
              <p:tags r:id="rId3"/>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
                <a:srgbClr val="44546A"/>
              </a:buClr>
              <a:buSzTx/>
              <a:buFontTx/>
              <a:buNone/>
              <a:tabLst/>
            </a:pPr>
            <a:endParaRPr kumimoji="0" lang="en-US" sz="2000" b="0" i="0" u="none" strike="noStrike" kern="1200" cap="none" spc="0" normalizeH="0" baseline="0" noProof="0">
              <a:ln>
                <a:noFill/>
              </a:ln>
              <a:solidFill>
                <a:prstClr val="black"/>
              </a:solidFill>
              <a:effectLst/>
              <a:uLnTx/>
              <a:uFillTx/>
              <a:latin typeface="Verdana" panose="020B0604030504040204" pitchFamily="34" charset="0"/>
              <a:ea typeface="+mj-ea"/>
              <a:cs typeface="+mj-cs"/>
              <a:sym typeface="Verdana" panose="020B0604030504040204" pitchFamily="34" charset="0"/>
            </a:endParaRPr>
          </a:p>
        </p:txBody>
      </p:sp>
      <p:sp>
        <p:nvSpPr>
          <p:cNvPr id="3" name="Textplatzhalter 2"/>
          <p:cNvSpPr>
            <a:spLocks noGrp="1"/>
          </p:cNvSpPr>
          <p:nvPr>
            <p:ph type="body" idx="1" hasCustomPrompt="1"/>
          </p:nvPr>
        </p:nvSpPr>
        <p:spPr>
          <a:xfrm>
            <a:off x="511910" y="771794"/>
            <a:ext cx="11168183"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p>
        </p:txBody>
      </p:sp>
      <p:sp>
        <p:nvSpPr>
          <p:cNvPr id="18" name="Content Placeholder 17"/>
          <p:cNvSpPr>
            <a:spLocks noGrp="1"/>
          </p:cNvSpPr>
          <p:nvPr>
            <p:ph sz="quarter" idx="15" hasCustomPrompt="1"/>
          </p:nvPr>
        </p:nvSpPr>
        <p:spPr>
          <a:xfrm>
            <a:off x="511907" y="1484314"/>
            <a:ext cx="11168183" cy="4824413"/>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vl6pPr>
              <a:defRPr>
                <a:latin typeface="Open Sans" panose="020B0606030504020204" pitchFamily="34" charset="0"/>
                <a:ea typeface="Open Sans" panose="020B0606030504020204" pitchFamily="34" charset="0"/>
                <a:cs typeface="Open Sans" panose="020B0606030504020204" pitchFamily="34" charset="0"/>
              </a:defRPr>
            </a:lvl6pPr>
            <a:lvl7pPr>
              <a:defRPr>
                <a:latin typeface="Open Sans" panose="020B0606030504020204" pitchFamily="34" charset="0"/>
                <a:ea typeface="Open Sans" panose="020B0606030504020204" pitchFamily="34" charset="0"/>
                <a:cs typeface="Open Sans" panose="020B0606030504020204" pitchFamily="34" charset="0"/>
              </a:defRPr>
            </a:lvl7pPr>
            <a:lvl8pPr>
              <a:defRPr>
                <a:latin typeface="Open Sans" panose="020B0606030504020204" pitchFamily="34" charset="0"/>
                <a:ea typeface="Open Sans" panose="020B0606030504020204" pitchFamily="34" charset="0"/>
                <a:cs typeface="Open Sans" panose="020B0606030504020204" pitchFamily="34" charset="0"/>
              </a:defRPr>
            </a:lvl8pPr>
            <a:lvl9pPr>
              <a:defRPr>
                <a:latin typeface="Open Sans" panose="020B0606030504020204" pitchFamily="34" charset="0"/>
                <a:ea typeface="Open Sans" panose="020B0606030504020204" pitchFamily="34" charset="0"/>
                <a:cs typeface="Open Sans" panose="020B0606030504020204" pitchFamily="34" charset="0"/>
              </a:defRPr>
            </a:lvl9p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p>
        </p:txBody>
      </p:sp>
      <p:sp>
        <p:nvSpPr>
          <p:cNvPr id="4" name="Title 3"/>
          <p:cNvSpPr>
            <a:spLocks noGrp="1"/>
          </p:cNvSpPr>
          <p:nvPr>
            <p:ph type="title"/>
          </p:nvPr>
        </p:nvSpPr>
        <p:spPr>
          <a:xfrm>
            <a:off x="469900" y="227951"/>
            <a:ext cx="11252200" cy="692151"/>
          </a:xfrm>
        </p:spPr>
        <p:txBody>
          <a:bodyPr/>
          <a:lstStyle>
            <a:lvl1pPr>
              <a:defRPr sz="3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Fußzeilenplatzhalter 7"/>
          <p:cNvSpPr txBox="1">
            <a:spLocks/>
          </p:cNvSpPr>
          <p:nvPr userDrawn="1"/>
        </p:nvSpPr>
        <p:spPr>
          <a:xfrm>
            <a:off x="511908" y="6515400"/>
            <a:ext cx="2193369"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solidFill>
                  <a:prstClr val="black"/>
                </a:solidFill>
                <a:latin typeface="Open Sans" panose="020B0606030504020204" pitchFamily="34" charset="0"/>
                <a:ea typeface="Open Sans" panose="020B0606030504020204" pitchFamily="34" charset="0"/>
                <a:cs typeface="Open Sans" panose="020B0606030504020204" pitchFamily="34" charset="0"/>
              </a:rPr>
              <a:t>© 2017 Deloitte The Netherlands</a:t>
            </a:r>
          </a:p>
        </p:txBody>
      </p:sp>
      <p:sp>
        <p:nvSpPr>
          <p:cNvPr id="12" name="Slide Number Placeholder 26"/>
          <p:cNvSpPr>
            <a:spLocks noGrp="1"/>
          </p:cNvSpPr>
          <p:nvPr>
            <p:ph type="sldNum" sz="quarter" idx="4"/>
          </p:nvPr>
        </p:nvSpPr>
        <p:spPr>
          <a:xfrm>
            <a:off x="11553453" y="6515400"/>
            <a:ext cx="126638" cy="123111"/>
          </a:xfrm>
          <a:prstGeom prst="rect">
            <a:avLst/>
          </a:prstGeom>
        </p:spPr>
        <p:txBody>
          <a:bodyPr vert="horz" wrap="none" lIns="0" tIns="0" rIns="0" bIns="0" rtlCol="0" anchor="ctr">
            <a:spAutoFit/>
          </a:bodyPr>
          <a:lstStyle>
            <a:lvl1pPr algn="r">
              <a:defRPr sz="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defTabSz="914400"/>
            <a:fld id="{E7E69083-84D8-4E59-86E6-37E14A15C756}" type="slidenum">
              <a:rPr lang="en-US" smtClean="0">
                <a:solidFill>
                  <a:prstClr val="white"/>
                </a:solidFill>
              </a:rPr>
              <a:pPr defTabSz="914400"/>
              <a:t>‹#›</a:t>
            </a:fld>
            <a:endParaRPr lang="en-US">
              <a:solidFill>
                <a:prstClr val="white"/>
              </a:solidFill>
            </a:endParaRPr>
          </a:p>
        </p:txBody>
      </p:sp>
      <p:sp>
        <p:nvSpPr>
          <p:cNvPr id="10" name="Copyright">
            <a:extLst>
              <a:ext uri="{FF2B5EF4-FFF2-40B4-BE49-F238E27FC236}">
                <a16:creationId xmlns:a16="http://schemas.microsoft.com/office/drawing/2014/main" id="{43AA9F28-3874-4CB9-B294-051D168E5D81}"/>
              </a:ext>
            </a:extLst>
          </p:cNvPr>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latin typeface="Open Sans" panose="020B0606030504020204" pitchFamily="34" charset="0"/>
                <a:ea typeface="Open Sans" panose="020B0606030504020204" pitchFamily="34" charset="0"/>
                <a:cs typeface="Open Sans" panose="020B0606030504020204" pitchFamily="34" charset="0"/>
              </a:rPr>
              <a:t>Copyright © 2021 Deloitte Development LLC. All rights reserved.</a:t>
            </a:r>
          </a:p>
        </p:txBody>
      </p:sp>
      <p:sp>
        <p:nvSpPr>
          <p:cNvPr id="14" name="CaseCode">
            <a:extLst>
              <a:ext uri="{FF2B5EF4-FFF2-40B4-BE49-F238E27FC236}">
                <a16:creationId xmlns:a16="http://schemas.microsoft.com/office/drawing/2014/main" id="{057B8EA5-3E08-4987-A110-06646CB2603C}"/>
              </a:ext>
            </a:extLst>
          </p:cNvPr>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latin typeface="Open Sans" panose="020B0606030504020204" pitchFamily="34" charset="0"/>
                <a:ea typeface="Open Sans" panose="020B0606030504020204" pitchFamily="34" charset="0"/>
                <a:cs typeface="Open Sans" panose="020B0606030504020204" pitchFamily="34" charset="0"/>
              </a:rPr>
              <a:t>Quantum Offering</a:t>
            </a:r>
          </a:p>
        </p:txBody>
      </p:sp>
    </p:spTree>
    <p:extLst>
      <p:ext uri="{BB962C8B-B14F-4D97-AF65-F5344CB8AC3E}">
        <p14:creationId xmlns:p14="http://schemas.microsoft.com/office/powerpoint/2010/main" val="327004688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189459827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3537258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042868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624003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81705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3C4A-9568-4452-9AEE-43F92D89B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4380A-5F5C-4821-AC36-ADF03D286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8F59E-65E4-41FE-8BA7-29EEFCCAB7E3}"/>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23E8D216-75A7-43A0-A09C-32157DE7E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21635-3039-4493-A9BA-2CF171BBC0B9}"/>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4234947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1729638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789457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Right, Subhead &amp; Breadcrumb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B912B5A-4EFE-4F10-9322-C971DDF230EF}"/>
              </a:ext>
            </a:extLst>
          </p:cNvPr>
          <p:cNvGraphicFramePr>
            <a:graphicFrameLocks noChangeAspect="1"/>
          </p:cNvGraphicFramePr>
          <p:nvPr userDrawn="1">
            <p:custDataLst>
              <p:tags r:id="rId2"/>
            </p:custDataLst>
            <p:extLst>
              <p:ext uri="{D42A27DB-BD31-4B8C-83A1-F6EECF244321}">
                <p14:modId xmlns:p14="http://schemas.microsoft.com/office/powerpoint/2010/main" val="41000736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5" imgW="415" imgH="416" progId="TCLayout.ActiveDocument.1">
                  <p:embed/>
                </p:oleObj>
              </mc:Choice>
              <mc:Fallback>
                <p:oleObj name="think-cell Slide" r:id="rId5" imgW="415" imgH="416" progId="TCLayout.ActiveDocument.1">
                  <p:embed/>
                  <p:pic>
                    <p:nvPicPr>
                      <p:cNvPr id="5" name="Object 4" hidden="1">
                        <a:extLst>
                          <a:ext uri="{FF2B5EF4-FFF2-40B4-BE49-F238E27FC236}">
                            <a16:creationId xmlns:a16="http://schemas.microsoft.com/office/drawing/2014/main" id="{CB912B5A-4EFE-4F10-9322-C971DDF230E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CF43516-C935-4785-8727-EA48BADEDCC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0" i="0" baseline="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BDFAB292-D9D0-4411-8456-90C02DB4019C}"/>
              </a:ext>
            </a:extLst>
          </p:cNvPr>
          <p:cNvSpPr>
            <a:spLocks noGrp="1"/>
          </p:cNvSpPr>
          <p:nvPr>
            <p:ph type="title"/>
          </p:nvPr>
        </p:nvSpPr>
        <p:spPr>
          <a:xfrm>
            <a:off x="5397500" y="669544"/>
            <a:ext cx="6137512" cy="381392"/>
          </a:xfrm>
        </p:spPr>
        <p:txBody>
          <a:bodyPr/>
          <a:lstStyle>
            <a:lvl1pPr>
              <a:defRPr sz="2400"/>
            </a:lvl1pPr>
          </a:lstStyle>
          <a:p>
            <a:r>
              <a:rPr lang="en-US"/>
              <a:t>Click to edit Master title style</a:t>
            </a:r>
          </a:p>
        </p:txBody>
      </p:sp>
      <p:sp>
        <p:nvSpPr>
          <p:cNvPr id="8" name="Picture Placeholder 7">
            <a:extLst>
              <a:ext uri="{FF2B5EF4-FFF2-40B4-BE49-F238E27FC236}">
                <a16:creationId xmlns:a16="http://schemas.microsoft.com/office/drawing/2014/main" id="{838CA61B-8DBB-4395-9E9F-405E5CBF79FA}"/>
              </a:ext>
            </a:extLst>
          </p:cNvPr>
          <p:cNvSpPr>
            <a:spLocks noGrp="1"/>
          </p:cNvSpPr>
          <p:nvPr>
            <p:ph type="pic" sz="quarter" idx="10" hasCustomPrompt="1"/>
          </p:nvPr>
        </p:nvSpPr>
        <p:spPr>
          <a:xfrm>
            <a:off x="0" y="0"/>
            <a:ext cx="4806950" cy="6858000"/>
          </a:xfrm>
        </p:spPr>
        <p:txBody>
          <a:bodyPr anchor="ctr"/>
          <a:lstStyle>
            <a:lvl1pPr marL="0" indent="0" algn="ctr">
              <a:buNone/>
              <a:defRPr>
                <a:solidFill>
                  <a:schemeClr val="accent6"/>
                </a:solidFill>
              </a:defRPr>
            </a:lvl1pPr>
          </a:lstStyle>
          <a:p>
            <a:r>
              <a:rPr lang="en-US"/>
              <a:t>Click to insert picture</a:t>
            </a:r>
          </a:p>
        </p:txBody>
      </p:sp>
      <p:sp>
        <p:nvSpPr>
          <p:cNvPr id="11" name="Text Placeholder 10">
            <a:extLst>
              <a:ext uri="{FF2B5EF4-FFF2-40B4-BE49-F238E27FC236}">
                <a16:creationId xmlns:a16="http://schemas.microsoft.com/office/drawing/2014/main" id="{6650516E-641C-4EFA-8CA7-4E0C60B42CEB}"/>
              </a:ext>
            </a:extLst>
          </p:cNvPr>
          <p:cNvSpPr>
            <a:spLocks noGrp="1"/>
          </p:cNvSpPr>
          <p:nvPr>
            <p:ph type="body" sz="quarter" idx="11" hasCustomPrompt="1"/>
          </p:nvPr>
        </p:nvSpPr>
        <p:spPr>
          <a:xfrm>
            <a:off x="5397500" y="1050936"/>
            <a:ext cx="6137512" cy="381392"/>
          </a:xfrm>
        </p:spPr>
        <p:txBody>
          <a:bodyPr/>
          <a:lstStyle>
            <a:lvl1pPr marL="0" indent="0">
              <a:buNone/>
              <a:defRPr sz="1200"/>
            </a:lvl1pPr>
          </a:lstStyle>
          <a:p>
            <a:pPr lvl="0"/>
            <a:r>
              <a:rPr lang="en-US" sz="1400"/>
              <a:t>Click to edit Master text styles</a:t>
            </a:r>
            <a:endParaRPr lang="en-US"/>
          </a:p>
        </p:txBody>
      </p:sp>
      <p:sp>
        <p:nvSpPr>
          <p:cNvPr id="12" name="Text Placeholder 5">
            <a:extLst>
              <a:ext uri="{FF2B5EF4-FFF2-40B4-BE49-F238E27FC236}">
                <a16:creationId xmlns:a16="http://schemas.microsoft.com/office/drawing/2014/main" id="{E0280C66-47F5-4458-AA31-95CF3025E372}"/>
              </a:ext>
            </a:extLst>
          </p:cNvPr>
          <p:cNvSpPr>
            <a:spLocks noGrp="1"/>
          </p:cNvSpPr>
          <p:nvPr>
            <p:ph type="body" sz="quarter" idx="15" hasCustomPrompt="1"/>
          </p:nvPr>
        </p:nvSpPr>
        <p:spPr>
          <a:xfrm>
            <a:off x="5397500"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212152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4110966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Divider">
    <p:bg>
      <p:bgPr>
        <a:solidFill>
          <a:srgbClr val="FDD300"/>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4B521E-45B1-4DF5-AF83-CF81FF72A0AD}"/>
              </a:ext>
            </a:extLst>
          </p:cNvPr>
          <p:cNvGraphicFramePr>
            <a:graphicFrameLocks noChangeAspect="1"/>
          </p:cNvGraphicFramePr>
          <p:nvPr userDrawn="1">
            <p:custDataLst>
              <p:tags r:id="rId2"/>
            </p:custDataLst>
            <p:extLst>
              <p:ext uri="{D42A27DB-BD31-4B8C-83A1-F6EECF244321}">
                <p14:modId xmlns:p14="http://schemas.microsoft.com/office/powerpoint/2010/main" val="3416872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44B521E-45B1-4DF5-AF83-CF81FF72A0A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B9F01BCD-D0E7-4C16-818C-FDF6C61207F4}"/>
              </a:ext>
            </a:extLst>
          </p:cNvPr>
          <p:cNvGrpSpPr/>
          <p:nvPr userDrawn="1"/>
        </p:nvGrpSpPr>
        <p:grpSpPr>
          <a:xfrm>
            <a:off x="6591045" y="2239972"/>
            <a:ext cx="2452738" cy="2728580"/>
            <a:chOff x="6953285" y="3278976"/>
            <a:chExt cx="1506831" cy="1682464"/>
          </a:xfrm>
        </p:grpSpPr>
        <p:grpSp>
          <p:nvGrpSpPr>
            <p:cNvPr id="5" name="Group 4">
              <a:extLst>
                <a:ext uri="{FF2B5EF4-FFF2-40B4-BE49-F238E27FC236}">
                  <a16:creationId xmlns:a16="http://schemas.microsoft.com/office/drawing/2014/main" id="{035AD732-4189-4F7D-8A59-BEA1A0C74690}"/>
                </a:ext>
              </a:extLst>
            </p:cNvPr>
            <p:cNvGrpSpPr>
              <a:grpSpLocks noChangeAspect="1"/>
            </p:cNvGrpSpPr>
            <p:nvPr/>
          </p:nvGrpSpPr>
          <p:grpSpPr>
            <a:xfrm>
              <a:off x="7291345" y="3278976"/>
              <a:ext cx="1168771" cy="1682464"/>
              <a:chOff x="5614264" y="2194216"/>
              <a:chExt cx="2755900" cy="3967163"/>
            </a:xfrm>
          </p:grpSpPr>
          <p:sp>
            <p:nvSpPr>
              <p:cNvPr id="7" name="Freeform 55">
                <a:extLst>
                  <a:ext uri="{FF2B5EF4-FFF2-40B4-BE49-F238E27FC236}">
                    <a16:creationId xmlns:a16="http://schemas.microsoft.com/office/drawing/2014/main" id="{4E44469E-381F-4E01-A7CB-1C0D52CCBF54}"/>
                  </a:ext>
                </a:extLst>
              </p:cNvPr>
              <p:cNvSpPr>
                <a:spLocks/>
              </p:cNvSpPr>
              <p:nvPr/>
            </p:nvSpPr>
            <p:spPr bwMode="auto">
              <a:xfrm>
                <a:off x="5614264" y="2194216"/>
                <a:ext cx="2755900" cy="3967163"/>
              </a:xfrm>
              <a:custGeom>
                <a:avLst/>
                <a:gdLst>
                  <a:gd name="T0" fmla="*/ 1484 w 1736"/>
                  <a:gd name="T1" fmla="*/ 1601 h 2499"/>
                  <a:gd name="T2" fmla="*/ 1675 w 1736"/>
                  <a:gd name="T3" fmla="*/ 999 h 2499"/>
                  <a:gd name="T4" fmla="*/ 1696 w 1736"/>
                  <a:gd name="T5" fmla="*/ 908 h 2499"/>
                  <a:gd name="T6" fmla="*/ 1705 w 1736"/>
                  <a:gd name="T7" fmla="*/ 815 h 2499"/>
                  <a:gd name="T8" fmla="*/ 1705 w 1736"/>
                  <a:gd name="T9" fmla="*/ 745 h 2499"/>
                  <a:gd name="T10" fmla="*/ 1690 w 1736"/>
                  <a:gd name="T11" fmla="*/ 632 h 2499"/>
                  <a:gd name="T12" fmla="*/ 1660 w 1736"/>
                  <a:gd name="T13" fmla="*/ 526 h 2499"/>
                  <a:gd name="T14" fmla="*/ 1614 w 1736"/>
                  <a:gd name="T15" fmla="*/ 424 h 2499"/>
                  <a:gd name="T16" fmla="*/ 1555 w 1736"/>
                  <a:gd name="T17" fmla="*/ 334 h 2499"/>
                  <a:gd name="T18" fmla="*/ 1484 w 1736"/>
                  <a:gd name="T19" fmla="*/ 252 h 2499"/>
                  <a:gd name="T20" fmla="*/ 1403 w 1736"/>
                  <a:gd name="T21" fmla="*/ 180 h 2499"/>
                  <a:gd name="T22" fmla="*/ 1310 w 1736"/>
                  <a:gd name="T23" fmla="*/ 122 h 2499"/>
                  <a:gd name="T24" fmla="*/ 1210 w 1736"/>
                  <a:gd name="T25" fmla="*/ 76 h 2499"/>
                  <a:gd name="T26" fmla="*/ 1103 w 1736"/>
                  <a:gd name="T27" fmla="*/ 46 h 2499"/>
                  <a:gd name="T28" fmla="*/ 990 w 1736"/>
                  <a:gd name="T29" fmla="*/ 32 h 2499"/>
                  <a:gd name="T30" fmla="*/ 914 w 1736"/>
                  <a:gd name="T31" fmla="*/ 32 h 2499"/>
                  <a:gd name="T32" fmla="*/ 801 w 1736"/>
                  <a:gd name="T33" fmla="*/ 46 h 2499"/>
                  <a:gd name="T34" fmla="*/ 693 w 1736"/>
                  <a:gd name="T35" fmla="*/ 76 h 2499"/>
                  <a:gd name="T36" fmla="*/ 593 w 1736"/>
                  <a:gd name="T37" fmla="*/ 122 h 2499"/>
                  <a:gd name="T38" fmla="*/ 500 w 1736"/>
                  <a:gd name="T39" fmla="*/ 180 h 2499"/>
                  <a:gd name="T40" fmla="*/ 419 w 1736"/>
                  <a:gd name="T41" fmla="*/ 252 h 2499"/>
                  <a:gd name="T42" fmla="*/ 349 w 1736"/>
                  <a:gd name="T43" fmla="*/ 334 h 2499"/>
                  <a:gd name="T44" fmla="*/ 289 w 1736"/>
                  <a:gd name="T45" fmla="*/ 424 h 2499"/>
                  <a:gd name="T46" fmla="*/ 243 w 1736"/>
                  <a:gd name="T47" fmla="*/ 526 h 2499"/>
                  <a:gd name="T48" fmla="*/ 213 w 1736"/>
                  <a:gd name="T49" fmla="*/ 632 h 2499"/>
                  <a:gd name="T50" fmla="*/ 198 w 1736"/>
                  <a:gd name="T51" fmla="*/ 745 h 2499"/>
                  <a:gd name="T52" fmla="*/ 197 w 1736"/>
                  <a:gd name="T53" fmla="*/ 882 h 2499"/>
                  <a:gd name="T54" fmla="*/ 265 w 1736"/>
                  <a:gd name="T55" fmla="*/ 1845 h 2499"/>
                  <a:gd name="T56" fmla="*/ 658 w 1736"/>
                  <a:gd name="T57" fmla="*/ 2188 h 2499"/>
                  <a:gd name="T58" fmla="*/ 198 w 1736"/>
                  <a:gd name="T59" fmla="*/ 1391 h 2499"/>
                  <a:gd name="T60" fmla="*/ 167 w 1736"/>
                  <a:gd name="T61" fmla="*/ 784 h 2499"/>
                  <a:gd name="T62" fmla="*/ 172 w 1736"/>
                  <a:gd name="T63" fmla="*/ 704 h 2499"/>
                  <a:gd name="T64" fmla="*/ 193 w 1736"/>
                  <a:gd name="T65" fmla="*/ 589 h 2499"/>
                  <a:gd name="T66" fmla="*/ 230 w 1736"/>
                  <a:gd name="T67" fmla="*/ 480 h 2499"/>
                  <a:gd name="T68" fmla="*/ 282 w 1736"/>
                  <a:gd name="T69" fmla="*/ 378 h 2499"/>
                  <a:gd name="T70" fmla="*/ 347 w 1736"/>
                  <a:gd name="T71" fmla="*/ 285 h 2499"/>
                  <a:gd name="T72" fmla="*/ 424 w 1736"/>
                  <a:gd name="T73" fmla="*/ 204 h 2499"/>
                  <a:gd name="T74" fmla="*/ 513 w 1736"/>
                  <a:gd name="T75" fmla="*/ 133 h 2499"/>
                  <a:gd name="T76" fmla="*/ 612 w 1736"/>
                  <a:gd name="T77" fmla="*/ 78 h 2499"/>
                  <a:gd name="T78" fmla="*/ 719 w 1736"/>
                  <a:gd name="T79" fmla="*/ 35 h 2499"/>
                  <a:gd name="T80" fmla="*/ 832 w 1736"/>
                  <a:gd name="T81" fmla="*/ 9 h 2499"/>
                  <a:gd name="T82" fmla="*/ 953 w 1736"/>
                  <a:gd name="T83" fmla="*/ 0 h 2499"/>
                  <a:gd name="T84" fmla="*/ 1032 w 1736"/>
                  <a:gd name="T85" fmla="*/ 4 h 2499"/>
                  <a:gd name="T86" fmla="*/ 1147 w 1736"/>
                  <a:gd name="T87" fmla="*/ 24 h 2499"/>
                  <a:gd name="T88" fmla="*/ 1256 w 1736"/>
                  <a:gd name="T89" fmla="*/ 61 h 2499"/>
                  <a:gd name="T90" fmla="*/ 1358 w 1736"/>
                  <a:gd name="T91" fmla="*/ 113 h 2499"/>
                  <a:gd name="T92" fmla="*/ 1451 w 1736"/>
                  <a:gd name="T93" fmla="*/ 180 h 2499"/>
                  <a:gd name="T94" fmla="*/ 1532 w 1736"/>
                  <a:gd name="T95" fmla="*/ 258 h 2499"/>
                  <a:gd name="T96" fmla="*/ 1601 w 1736"/>
                  <a:gd name="T97" fmla="*/ 346 h 2499"/>
                  <a:gd name="T98" fmla="*/ 1658 w 1736"/>
                  <a:gd name="T99" fmla="*/ 445 h 2499"/>
                  <a:gd name="T100" fmla="*/ 1701 w 1736"/>
                  <a:gd name="T101" fmla="*/ 552 h 2499"/>
                  <a:gd name="T102" fmla="*/ 1727 w 1736"/>
                  <a:gd name="T103" fmla="*/ 665 h 2499"/>
                  <a:gd name="T104" fmla="*/ 1736 w 1736"/>
                  <a:gd name="T105" fmla="*/ 784 h 2499"/>
                  <a:gd name="T106" fmla="*/ 1733 w 1736"/>
                  <a:gd name="T107" fmla="*/ 849 h 2499"/>
                  <a:gd name="T108" fmla="*/ 1720 w 1736"/>
                  <a:gd name="T109" fmla="*/ 945 h 2499"/>
                  <a:gd name="T110" fmla="*/ 1694 w 1736"/>
                  <a:gd name="T111" fmla="*/ 1038 h 2499"/>
                  <a:gd name="T112" fmla="*/ 1625 w 1736"/>
                  <a:gd name="T113" fmla="*/ 2499 h 2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6" h="2499">
                    <a:moveTo>
                      <a:pt x="1625" y="2499"/>
                    </a:moveTo>
                    <a:lnTo>
                      <a:pt x="1484" y="1603"/>
                    </a:lnTo>
                    <a:lnTo>
                      <a:pt x="1484" y="1601"/>
                    </a:lnTo>
                    <a:lnTo>
                      <a:pt x="1664" y="1028"/>
                    </a:lnTo>
                    <a:lnTo>
                      <a:pt x="1664" y="1028"/>
                    </a:lnTo>
                    <a:lnTo>
                      <a:pt x="1675" y="999"/>
                    </a:lnTo>
                    <a:lnTo>
                      <a:pt x="1683" y="969"/>
                    </a:lnTo>
                    <a:lnTo>
                      <a:pt x="1690" y="939"/>
                    </a:lnTo>
                    <a:lnTo>
                      <a:pt x="1696" y="908"/>
                    </a:lnTo>
                    <a:lnTo>
                      <a:pt x="1699" y="878"/>
                    </a:lnTo>
                    <a:lnTo>
                      <a:pt x="1703" y="847"/>
                    </a:lnTo>
                    <a:lnTo>
                      <a:pt x="1705" y="815"/>
                    </a:lnTo>
                    <a:lnTo>
                      <a:pt x="1705" y="784"/>
                    </a:lnTo>
                    <a:lnTo>
                      <a:pt x="1705" y="784"/>
                    </a:lnTo>
                    <a:lnTo>
                      <a:pt x="1705" y="745"/>
                    </a:lnTo>
                    <a:lnTo>
                      <a:pt x="1701" y="708"/>
                    </a:lnTo>
                    <a:lnTo>
                      <a:pt x="1697" y="669"/>
                    </a:lnTo>
                    <a:lnTo>
                      <a:pt x="1690" y="632"/>
                    </a:lnTo>
                    <a:lnTo>
                      <a:pt x="1683" y="597"/>
                    </a:lnTo>
                    <a:lnTo>
                      <a:pt x="1671" y="560"/>
                    </a:lnTo>
                    <a:lnTo>
                      <a:pt x="1660" y="526"/>
                    </a:lnTo>
                    <a:lnTo>
                      <a:pt x="1645" y="491"/>
                    </a:lnTo>
                    <a:lnTo>
                      <a:pt x="1631" y="458"/>
                    </a:lnTo>
                    <a:lnTo>
                      <a:pt x="1614" y="424"/>
                    </a:lnTo>
                    <a:lnTo>
                      <a:pt x="1595" y="393"/>
                    </a:lnTo>
                    <a:lnTo>
                      <a:pt x="1577" y="363"/>
                    </a:lnTo>
                    <a:lnTo>
                      <a:pt x="1555" y="334"/>
                    </a:lnTo>
                    <a:lnTo>
                      <a:pt x="1532" y="306"/>
                    </a:lnTo>
                    <a:lnTo>
                      <a:pt x="1510" y="278"/>
                    </a:lnTo>
                    <a:lnTo>
                      <a:pt x="1484" y="252"/>
                    </a:lnTo>
                    <a:lnTo>
                      <a:pt x="1458" y="226"/>
                    </a:lnTo>
                    <a:lnTo>
                      <a:pt x="1431" y="202"/>
                    </a:lnTo>
                    <a:lnTo>
                      <a:pt x="1403" y="180"/>
                    </a:lnTo>
                    <a:lnTo>
                      <a:pt x="1373" y="159"/>
                    </a:lnTo>
                    <a:lnTo>
                      <a:pt x="1342" y="139"/>
                    </a:lnTo>
                    <a:lnTo>
                      <a:pt x="1310" y="122"/>
                    </a:lnTo>
                    <a:lnTo>
                      <a:pt x="1279" y="106"/>
                    </a:lnTo>
                    <a:lnTo>
                      <a:pt x="1245" y="89"/>
                    </a:lnTo>
                    <a:lnTo>
                      <a:pt x="1210" y="76"/>
                    </a:lnTo>
                    <a:lnTo>
                      <a:pt x="1175" y="65"/>
                    </a:lnTo>
                    <a:lnTo>
                      <a:pt x="1140" y="54"/>
                    </a:lnTo>
                    <a:lnTo>
                      <a:pt x="1103" y="46"/>
                    </a:lnTo>
                    <a:lnTo>
                      <a:pt x="1066" y="39"/>
                    </a:lnTo>
                    <a:lnTo>
                      <a:pt x="1028" y="35"/>
                    </a:lnTo>
                    <a:lnTo>
                      <a:pt x="990" y="32"/>
                    </a:lnTo>
                    <a:lnTo>
                      <a:pt x="953" y="30"/>
                    </a:lnTo>
                    <a:lnTo>
                      <a:pt x="953" y="30"/>
                    </a:lnTo>
                    <a:lnTo>
                      <a:pt x="914" y="32"/>
                    </a:lnTo>
                    <a:lnTo>
                      <a:pt x="875" y="35"/>
                    </a:lnTo>
                    <a:lnTo>
                      <a:pt x="838" y="39"/>
                    </a:lnTo>
                    <a:lnTo>
                      <a:pt x="801" y="46"/>
                    </a:lnTo>
                    <a:lnTo>
                      <a:pt x="764" y="54"/>
                    </a:lnTo>
                    <a:lnTo>
                      <a:pt x="728" y="65"/>
                    </a:lnTo>
                    <a:lnTo>
                      <a:pt x="693" y="76"/>
                    </a:lnTo>
                    <a:lnTo>
                      <a:pt x="658" y="89"/>
                    </a:lnTo>
                    <a:lnTo>
                      <a:pt x="625" y="106"/>
                    </a:lnTo>
                    <a:lnTo>
                      <a:pt x="593" y="122"/>
                    </a:lnTo>
                    <a:lnTo>
                      <a:pt x="562" y="139"/>
                    </a:lnTo>
                    <a:lnTo>
                      <a:pt x="530" y="159"/>
                    </a:lnTo>
                    <a:lnTo>
                      <a:pt x="500" y="180"/>
                    </a:lnTo>
                    <a:lnTo>
                      <a:pt x="473" y="202"/>
                    </a:lnTo>
                    <a:lnTo>
                      <a:pt x="445" y="226"/>
                    </a:lnTo>
                    <a:lnTo>
                      <a:pt x="419" y="252"/>
                    </a:lnTo>
                    <a:lnTo>
                      <a:pt x="395" y="278"/>
                    </a:lnTo>
                    <a:lnTo>
                      <a:pt x="371" y="306"/>
                    </a:lnTo>
                    <a:lnTo>
                      <a:pt x="349" y="334"/>
                    </a:lnTo>
                    <a:lnTo>
                      <a:pt x="326" y="363"/>
                    </a:lnTo>
                    <a:lnTo>
                      <a:pt x="308" y="393"/>
                    </a:lnTo>
                    <a:lnTo>
                      <a:pt x="289" y="424"/>
                    </a:lnTo>
                    <a:lnTo>
                      <a:pt x="273" y="458"/>
                    </a:lnTo>
                    <a:lnTo>
                      <a:pt x="258" y="491"/>
                    </a:lnTo>
                    <a:lnTo>
                      <a:pt x="243" y="526"/>
                    </a:lnTo>
                    <a:lnTo>
                      <a:pt x="232" y="560"/>
                    </a:lnTo>
                    <a:lnTo>
                      <a:pt x="223" y="597"/>
                    </a:lnTo>
                    <a:lnTo>
                      <a:pt x="213" y="632"/>
                    </a:lnTo>
                    <a:lnTo>
                      <a:pt x="206" y="669"/>
                    </a:lnTo>
                    <a:lnTo>
                      <a:pt x="202" y="708"/>
                    </a:lnTo>
                    <a:lnTo>
                      <a:pt x="198" y="745"/>
                    </a:lnTo>
                    <a:lnTo>
                      <a:pt x="198" y="784"/>
                    </a:lnTo>
                    <a:lnTo>
                      <a:pt x="197" y="878"/>
                    </a:lnTo>
                    <a:lnTo>
                      <a:pt x="197" y="882"/>
                    </a:lnTo>
                    <a:lnTo>
                      <a:pt x="41" y="1360"/>
                    </a:lnTo>
                    <a:lnTo>
                      <a:pt x="226" y="1360"/>
                    </a:lnTo>
                    <a:lnTo>
                      <a:pt x="265" y="1845"/>
                    </a:lnTo>
                    <a:lnTo>
                      <a:pt x="632" y="1801"/>
                    </a:lnTo>
                    <a:lnTo>
                      <a:pt x="688" y="2183"/>
                    </a:lnTo>
                    <a:lnTo>
                      <a:pt x="658" y="2188"/>
                    </a:lnTo>
                    <a:lnTo>
                      <a:pt x="606" y="1834"/>
                    </a:lnTo>
                    <a:lnTo>
                      <a:pt x="237" y="1879"/>
                    </a:lnTo>
                    <a:lnTo>
                      <a:pt x="198" y="1391"/>
                    </a:lnTo>
                    <a:lnTo>
                      <a:pt x="0" y="1391"/>
                    </a:lnTo>
                    <a:lnTo>
                      <a:pt x="167" y="875"/>
                    </a:lnTo>
                    <a:lnTo>
                      <a:pt x="167" y="784"/>
                    </a:lnTo>
                    <a:lnTo>
                      <a:pt x="167" y="784"/>
                    </a:lnTo>
                    <a:lnTo>
                      <a:pt x="169" y="743"/>
                    </a:lnTo>
                    <a:lnTo>
                      <a:pt x="172" y="704"/>
                    </a:lnTo>
                    <a:lnTo>
                      <a:pt x="176" y="665"/>
                    </a:lnTo>
                    <a:lnTo>
                      <a:pt x="184" y="626"/>
                    </a:lnTo>
                    <a:lnTo>
                      <a:pt x="193" y="589"/>
                    </a:lnTo>
                    <a:lnTo>
                      <a:pt x="202" y="552"/>
                    </a:lnTo>
                    <a:lnTo>
                      <a:pt x="215" y="515"/>
                    </a:lnTo>
                    <a:lnTo>
                      <a:pt x="230" y="480"/>
                    </a:lnTo>
                    <a:lnTo>
                      <a:pt x="245" y="445"/>
                    </a:lnTo>
                    <a:lnTo>
                      <a:pt x="263" y="411"/>
                    </a:lnTo>
                    <a:lnTo>
                      <a:pt x="282" y="378"/>
                    </a:lnTo>
                    <a:lnTo>
                      <a:pt x="302" y="346"/>
                    </a:lnTo>
                    <a:lnTo>
                      <a:pt x="324" y="315"/>
                    </a:lnTo>
                    <a:lnTo>
                      <a:pt x="347" y="285"/>
                    </a:lnTo>
                    <a:lnTo>
                      <a:pt x="371" y="258"/>
                    </a:lnTo>
                    <a:lnTo>
                      <a:pt x="397" y="230"/>
                    </a:lnTo>
                    <a:lnTo>
                      <a:pt x="424" y="204"/>
                    </a:lnTo>
                    <a:lnTo>
                      <a:pt x="454" y="180"/>
                    </a:lnTo>
                    <a:lnTo>
                      <a:pt x="484" y="156"/>
                    </a:lnTo>
                    <a:lnTo>
                      <a:pt x="513" y="133"/>
                    </a:lnTo>
                    <a:lnTo>
                      <a:pt x="545" y="113"/>
                    </a:lnTo>
                    <a:lnTo>
                      <a:pt x="578" y="95"/>
                    </a:lnTo>
                    <a:lnTo>
                      <a:pt x="612" y="78"/>
                    </a:lnTo>
                    <a:lnTo>
                      <a:pt x="647" y="61"/>
                    </a:lnTo>
                    <a:lnTo>
                      <a:pt x="682" y="48"/>
                    </a:lnTo>
                    <a:lnTo>
                      <a:pt x="719" y="35"/>
                    </a:lnTo>
                    <a:lnTo>
                      <a:pt x="756" y="24"/>
                    </a:lnTo>
                    <a:lnTo>
                      <a:pt x="793" y="17"/>
                    </a:lnTo>
                    <a:lnTo>
                      <a:pt x="832" y="9"/>
                    </a:lnTo>
                    <a:lnTo>
                      <a:pt x="871" y="4"/>
                    </a:lnTo>
                    <a:lnTo>
                      <a:pt x="912" y="2"/>
                    </a:lnTo>
                    <a:lnTo>
                      <a:pt x="953" y="0"/>
                    </a:lnTo>
                    <a:lnTo>
                      <a:pt x="953" y="0"/>
                    </a:lnTo>
                    <a:lnTo>
                      <a:pt x="991" y="2"/>
                    </a:lnTo>
                    <a:lnTo>
                      <a:pt x="1032" y="4"/>
                    </a:lnTo>
                    <a:lnTo>
                      <a:pt x="1071" y="9"/>
                    </a:lnTo>
                    <a:lnTo>
                      <a:pt x="1110" y="17"/>
                    </a:lnTo>
                    <a:lnTo>
                      <a:pt x="1147" y="24"/>
                    </a:lnTo>
                    <a:lnTo>
                      <a:pt x="1184" y="35"/>
                    </a:lnTo>
                    <a:lnTo>
                      <a:pt x="1221" y="48"/>
                    </a:lnTo>
                    <a:lnTo>
                      <a:pt x="1256" y="61"/>
                    </a:lnTo>
                    <a:lnTo>
                      <a:pt x="1292" y="78"/>
                    </a:lnTo>
                    <a:lnTo>
                      <a:pt x="1325" y="95"/>
                    </a:lnTo>
                    <a:lnTo>
                      <a:pt x="1358" y="113"/>
                    </a:lnTo>
                    <a:lnTo>
                      <a:pt x="1390" y="133"/>
                    </a:lnTo>
                    <a:lnTo>
                      <a:pt x="1421" y="156"/>
                    </a:lnTo>
                    <a:lnTo>
                      <a:pt x="1451" y="180"/>
                    </a:lnTo>
                    <a:lnTo>
                      <a:pt x="1479" y="204"/>
                    </a:lnTo>
                    <a:lnTo>
                      <a:pt x="1507" y="230"/>
                    </a:lnTo>
                    <a:lnTo>
                      <a:pt x="1532" y="258"/>
                    </a:lnTo>
                    <a:lnTo>
                      <a:pt x="1557" y="285"/>
                    </a:lnTo>
                    <a:lnTo>
                      <a:pt x="1581" y="315"/>
                    </a:lnTo>
                    <a:lnTo>
                      <a:pt x="1601" y="346"/>
                    </a:lnTo>
                    <a:lnTo>
                      <a:pt x="1621" y="378"/>
                    </a:lnTo>
                    <a:lnTo>
                      <a:pt x="1642" y="411"/>
                    </a:lnTo>
                    <a:lnTo>
                      <a:pt x="1658" y="445"/>
                    </a:lnTo>
                    <a:lnTo>
                      <a:pt x="1673" y="480"/>
                    </a:lnTo>
                    <a:lnTo>
                      <a:pt x="1688" y="515"/>
                    </a:lnTo>
                    <a:lnTo>
                      <a:pt x="1701" y="552"/>
                    </a:lnTo>
                    <a:lnTo>
                      <a:pt x="1710" y="589"/>
                    </a:lnTo>
                    <a:lnTo>
                      <a:pt x="1720" y="626"/>
                    </a:lnTo>
                    <a:lnTo>
                      <a:pt x="1727" y="665"/>
                    </a:lnTo>
                    <a:lnTo>
                      <a:pt x="1733" y="704"/>
                    </a:lnTo>
                    <a:lnTo>
                      <a:pt x="1734" y="745"/>
                    </a:lnTo>
                    <a:lnTo>
                      <a:pt x="1736" y="784"/>
                    </a:lnTo>
                    <a:lnTo>
                      <a:pt x="1736" y="784"/>
                    </a:lnTo>
                    <a:lnTo>
                      <a:pt x="1734" y="817"/>
                    </a:lnTo>
                    <a:lnTo>
                      <a:pt x="1733" y="849"/>
                    </a:lnTo>
                    <a:lnTo>
                      <a:pt x="1731" y="882"/>
                    </a:lnTo>
                    <a:lnTo>
                      <a:pt x="1725" y="913"/>
                    </a:lnTo>
                    <a:lnTo>
                      <a:pt x="1720" y="945"/>
                    </a:lnTo>
                    <a:lnTo>
                      <a:pt x="1712" y="976"/>
                    </a:lnTo>
                    <a:lnTo>
                      <a:pt x="1703" y="1008"/>
                    </a:lnTo>
                    <a:lnTo>
                      <a:pt x="1694" y="1038"/>
                    </a:lnTo>
                    <a:lnTo>
                      <a:pt x="1516" y="1604"/>
                    </a:lnTo>
                    <a:lnTo>
                      <a:pt x="1657" y="2494"/>
                    </a:lnTo>
                    <a:lnTo>
                      <a:pt x="1625" y="2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nvGrpSpPr>
              <p:cNvPr id="8" name="Group 7">
                <a:extLst>
                  <a:ext uri="{FF2B5EF4-FFF2-40B4-BE49-F238E27FC236}">
                    <a16:creationId xmlns:a16="http://schemas.microsoft.com/office/drawing/2014/main" id="{1884EB90-856A-4B3D-8C41-380E81E27851}"/>
                  </a:ext>
                </a:extLst>
              </p:cNvPr>
              <p:cNvGrpSpPr/>
              <p:nvPr/>
            </p:nvGrpSpPr>
            <p:grpSpPr>
              <a:xfrm>
                <a:off x="6207989" y="2521241"/>
                <a:ext cx="1833563" cy="3140075"/>
                <a:chOff x="7651751" y="2178051"/>
                <a:chExt cx="1833563" cy="3140075"/>
              </a:xfrm>
            </p:grpSpPr>
            <p:sp>
              <p:nvSpPr>
                <p:cNvPr id="9" name="Rectangle 8">
                  <a:extLst>
                    <a:ext uri="{FF2B5EF4-FFF2-40B4-BE49-F238E27FC236}">
                      <a16:creationId xmlns:a16="http://schemas.microsoft.com/office/drawing/2014/main" id="{5FF9FA55-6F13-46E9-B9A9-A10B60C42CD9}"/>
                    </a:ext>
                  </a:extLst>
                </p:cNvPr>
                <p:cNvSpPr>
                  <a:spLocks noChangeArrowheads="1"/>
                </p:cNvSpPr>
                <p:nvPr/>
              </p:nvSpPr>
              <p:spPr bwMode="auto">
                <a:xfrm>
                  <a:off x="8543926" y="4475163"/>
                  <a:ext cx="49213" cy="46038"/>
                </a:xfrm>
                <a:prstGeom prst="rect">
                  <a:avLst/>
                </a:prstGeom>
                <a:solidFill>
                  <a:srgbClr val="525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5E05CB57-E35B-471D-BA9D-6AE183DE8024}"/>
                    </a:ext>
                  </a:extLst>
                </p:cNvPr>
                <p:cNvSpPr>
                  <a:spLocks noChangeArrowheads="1"/>
                </p:cNvSpPr>
                <p:nvPr/>
              </p:nvSpPr>
              <p:spPr bwMode="auto">
                <a:xfrm>
                  <a:off x="8543926" y="4575176"/>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917B6F65-886C-4190-9FA3-150088DB4114}"/>
                    </a:ext>
                  </a:extLst>
                </p:cNvPr>
                <p:cNvSpPr>
                  <a:spLocks noChangeArrowheads="1"/>
                </p:cNvSpPr>
                <p:nvPr/>
              </p:nvSpPr>
              <p:spPr bwMode="auto">
                <a:xfrm>
                  <a:off x="8543926" y="46751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2" name="Rectangle 11">
                  <a:extLst>
                    <a:ext uri="{FF2B5EF4-FFF2-40B4-BE49-F238E27FC236}">
                      <a16:creationId xmlns:a16="http://schemas.microsoft.com/office/drawing/2014/main" id="{D04EF3EF-7492-4924-B3E4-4CB85BE29369}"/>
                    </a:ext>
                  </a:extLst>
                </p:cNvPr>
                <p:cNvSpPr>
                  <a:spLocks noChangeArrowheads="1"/>
                </p:cNvSpPr>
                <p:nvPr/>
              </p:nvSpPr>
              <p:spPr bwMode="auto">
                <a:xfrm>
                  <a:off x="8543926" y="4775201"/>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3" name="Rectangle 12">
                  <a:extLst>
                    <a:ext uri="{FF2B5EF4-FFF2-40B4-BE49-F238E27FC236}">
                      <a16:creationId xmlns:a16="http://schemas.microsoft.com/office/drawing/2014/main" id="{DB852891-76E9-4DE8-99BB-C456338C6912}"/>
                    </a:ext>
                  </a:extLst>
                </p:cNvPr>
                <p:cNvSpPr>
                  <a:spLocks noChangeArrowheads="1"/>
                </p:cNvSpPr>
                <p:nvPr/>
              </p:nvSpPr>
              <p:spPr bwMode="auto">
                <a:xfrm>
                  <a:off x="8543926" y="4872038"/>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4" name="Rectangle 13">
                  <a:extLst>
                    <a:ext uri="{FF2B5EF4-FFF2-40B4-BE49-F238E27FC236}">
                      <a16:creationId xmlns:a16="http://schemas.microsoft.com/office/drawing/2014/main" id="{76F966E4-BDBB-4EA2-AF2B-CE2D055C5C0B}"/>
                    </a:ext>
                  </a:extLst>
                </p:cNvPr>
                <p:cNvSpPr>
                  <a:spLocks noChangeArrowheads="1"/>
                </p:cNvSpPr>
                <p:nvPr/>
              </p:nvSpPr>
              <p:spPr bwMode="auto">
                <a:xfrm>
                  <a:off x="8543926" y="4972051"/>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5" name="Rectangle 14">
                  <a:extLst>
                    <a:ext uri="{FF2B5EF4-FFF2-40B4-BE49-F238E27FC236}">
                      <a16:creationId xmlns:a16="http://schemas.microsoft.com/office/drawing/2014/main" id="{47D17988-145F-4083-A8C8-26E7E72E0F08}"/>
                    </a:ext>
                  </a:extLst>
                </p:cNvPr>
                <p:cNvSpPr>
                  <a:spLocks noChangeArrowheads="1"/>
                </p:cNvSpPr>
                <p:nvPr/>
              </p:nvSpPr>
              <p:spPr bwMode="auto">
                <a:xfrm>
                  <a:off x="8543926" y="5072063"/>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6" name="Rectangle 15">
                  <a:extLst>
                    <a:ext uri="{FF2B5EF4-FFF2-40B4-BE49-F238E27FC236}">
                      <a16:creationId xmlns:a16="http://schemas.microsoft.com/office/drawing/2014/main" id="{6132E3B0-8425-460B-B1F1-FCACFFD24B41}"/>
                    </a:ext>
                  </a:extLst>
                </p:cNvPr>
                <p:cNvSpPr>
                  <a:spLocks noChangeArrowheads="1"/>
                </p:cNvSpPr>
                <p:nvPr/>
              </p:nvSpPr>
              <p:spPr bwMode="auto">
                <a:xfrm>
                  <a:off x="8543926" y="5172076"/>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7" name="Rectangle 16">
                  <a:extLst>
                    <a:ext uri="{FF2B5EF4-FFF2-40B4-BE49-F238E27FC236}">
                      <a16:creationId xmlns:a16="http://schemas.microsoft.com/office/drawing/2014/main" id="{389052EF-3A92-42FF-A8F5-AE5C61CDE126}"/>
                    </a:ext>
                  </a:extLst>
                </p:cNvPr>
                <p:cNvSpPr>
                  <a:spLocks noChangeArrowheads="1"/>
                </p:cNvSpPr>
                <p:nvPr/>
              </p:nvSpPr>
              <p:spPr bwMode="auto">
                <a:xfrm>
                  <a:off x="8543926" y="52720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8" name="Freeform 240">
                  <a:extLst>
                    <a:ext uri="{FF2B5EF4-FFF2-40B4-BE49-F238E27FC236}">
                      <a16:creationId xmlns:a16="http://schemas.microsoft.com/office/drawing/2014/main" id="{2C35CD08-6BC0-4B8B-B687-87817D9AA065}"/>
                    </a:ext>
                  </a:extLst>
                </p:cNvPr>
                <p:cNvSpPr>
                  <a:spLocks/>
                </p:cNvSpPr>
                <p:nvPr/>
              </p:nvSpPr>
              <p:spPr bwMode="auto">
                <a:xfrm>
                  <a:off x="7881938" y="2409826"/>
                  <a:ext cx="1373188" cy="1693863"/>
                </a:xfrm>
                <a:custGeom>
                  <a:avLst/>
                  <a:gdLst>
                    <a:gd name="T0" fmla="*/ 434 w 865"/>
                    <a:gd name="T1" fmla="*/ 0 h 1067"/>
                    <a:gd name="T2" fmla="*/ 389 w 865"/>
                    <a:gd name="T3" fmla="*/ 2 h 1067"/>
                    <a:gd name="T4" fmla="*/ 304 w 865"/>
                    <a:gd name="T5" fmla="*/ 19 h 1067"/>
                    <a:gd name="T6" fmla="*/ 226 w 865"/>
                    <a:gd name="T7" fmla="*/ 52 h 1067"/>
                    <a:gd name="T8" fmla="*/ 157 w 865"/>
                    <a:gd name="T9" fmla="*/ 98 h 1067"/>
                    <a:gd name="T10" fmla="*/ 98 w 865"/>
                    <a:gd name="T11" fmla="*/ 158 h 1067"/>
                    <a:gd name="T12" fmla="*/ 52 w 865"/>
                    <a:gd name="T13" fmla="*/ 226 h 1067"/>
                    <a:gd name="T14" fmla="*/ 20 w 865"/>
                    <a:gd name="T15" fmla="*/ 304 h 1067"/>
                    <a:gd name="T16" fmla="*/ 2 w 865"/>
                    <a:gd name="T17" fmla="*/ 387 h 1067"/>
                    <a:gd name="T18" fmla="*/ 0 w 865"/>
                    <a:gd name="T19" fmla="*/ 432 h 1067"/>
                    <a:gd name="T20" fmla="*/ 0 w 865"/>
                    <a:gd name="T21" fmla="*/ 456 h 1067"/>
                    <a:gd name="T22" fmla="*/ 6 w 865"/>
                    <a:gd name="T23" fmla="*/ 502 h 1067"/>
                    <a:gd name="T24" fmla="*/ 15 w 865"/>
                    <a:gd name="T25" fmla="*/ 547 h 1067"/>
                    <a:gd name="T26" fmla="*/ 30 w 865"/>
                    <a:gd name="T27" fmla="*/ 589 h 1067"/>
                    <a:gd name="T28" fmla="*/ 48 w 865"/>
                    <a:gd name="T29" fmla="*/ 630 h 1067"/>
                    <a:gd name="T30" fmla="*/ 70 w 865"/>
                    <a:gd name="T31" fmla="*/ 669 h 1067"/>
                    <a:gd name="T32" fmla="*/ 96 w 865"/>
                    <a:gd name="T33" fmla="*/ 704 h 1067"/>
                    <a:gd name="T34" fmla="*/ 141 w 865"/>
                    <a:gd name="T35" fmla="*/ 752 h 1067"/>
                    <a:gd name="T36" fmla="*/ 154 w 865"/>
                    <a:gd name="T37" fmla="*/ 763 h 1067"/>
                    <a:gd name="T38" fmla="*/ 178 w 865"/>
                    <a:gd name="T39" fmla="*/ 787 h 1067"/>
                    <a:gd name="T40" fmla="*/ 219 w 865"/>
                    <a:gd name="T41" fmla="*/ 843 h 1067"/>
                    <a:gd name="T42" fmla="*/ 246 w 865"/>
                    <a:gd name="T43" fmla="*/ 906 h 1067"/>
                    <a:gd name="T44" fmla="*/ 261 w 865"/>
                    <a:gd name="T45" fmla="*/ 975 h 1067"/>
                    <a:gd name="T46" fmla="*/ 263 w 865"/>
                    <a:gd name="T47" fmla="*/ 1067 h 1067"/>
                    <a:gd name="T48" fmla="*/ 602 w 865"/>
                    <a:gd name="T49" fmla="*/ 1067 h 1067"/>
                    <a:gd name="T50" fmla="*/ 602 w 865"/>
                    <a:gd name="T51" fmla="*/ 1012 h 1067"/>
                    <a:gd name="T52" fmla="*/ 610 w 865"/>
                    <a:gd name="T53" fmla="*/ 939 h 1067"/>
                    <a:gd name="T54" fmla="*/ 632 w 865"/>
                    <a:gd name="T55" fmla="*/ 873 h 1067"/>
                    <a:gd name="T56" fmla="*/ 667 w 865"/>
                    <a:gd name="T57" fmla="*/ 813 h 1067"/>
                    <a:gd name="T58" fmla="*/ 711 w 865"/>
                    <a:gd name="T59" fmla="*/ 763 h 1067"/>
                    <a:gd name="T60" fmla="*/ 724 w 865"/>
                    <a:gd name="T61" fmla="*/ 752 h 1067"/>
                    <a:gd name="T62" fmla="*/ 756 w 865"/>
                    <a:gd name="T63" fmla="*/ 721 h 1067"/>
                    <a:gd name="T64" fmla="*/ 784 w 865"/>
                    <a:gd name="T65" fmla="*/ 686 h 1067"/>
                    <a:gd name="T66" fmla="*/ 808 w 865"/>
                    <a:gd name="T67" fmla="*/ 648 h 1067"/>
                    <a:gd name="T68" fmla="*/ 828 w 865"/>
                    <a:gd name="T69" fmla="*/ 610 h 1067"/>
                    <a:gd name="T70" fmla="*/ 843 w 865"/>
                    <a:gd name="T71" fmla="*/ 569 h 1067"/>
                    <a:gd name="T72" fmla="*/ 856 w 865"/>
                    <a:gd name="T73" fmla="*/ 524 h 1067"/>
                    <a:gd name="T74" fmla="*/ 863 w 865"/>
                    <a:gd name="T75" fmla="*/ 480 h 1067"/>
                    <a:gd name="T76" fmla="*/ 865 w 865"/>
                    <a:gd name="T77" fmla="*/ 432 h 1067"/>
                    <a:gd name="T78" fmla="*/ 865 w 865"/>
                    <a:gd name="T79" fmla="*/ 409 h 1067"/>
                    <a:gd name="T80" fmla="*/ 856 w 865"/>
                    <a:gd name="T81" fmla="*/ 345 h 1067"/>
                    <a:gd name="T82" fmla="*/ 832 w 865"/>
                    <a:gd name="T83" fmla="*/ 263 h 1067"/>
                    <a:gd name="T84" fmla="*/ 791 w 865"/>
                    <a:gd name="T85" fmla="*/ 191 h 1067"/>
                    <a:gd name="T86" fmla="*/ 739 w 865"/>
                    <a:gd name="T87" fmla="*/ 126 h 1067"/>
                    <a:gd name="T88" fmla="*/ 674 w 865"/>
                    <a:gd name="T89" fmla="*/ 74 h 1067"/>
                    <a:gd name="T90" fmla="*/ 600 w 865"/>
                    <a:gd name="T91" fmla="*/ 33 h 1067"/>
                    <a:gd name="T92" fmla="*/ 521 w 865"/>
                    <a:gd name="T93" fmla="*/ 7 h 1067"/>
                    <a:gd name="T94" fmla="*/ 456 w 865"/>
                    <a:gd name="T95" fmla="*/ 0 h 1067"/>
                    <a:gd name="T96" fmla="*/ 434 w 865"/>
                    <a:gd name="T9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1067">
                      <a:moveTo>
                        <a:pt x="434" y="0"/>
                      </a:moveTo>
                      <a:lnTo>
                        <a:pt x="434" y="0"/>
                      </a:lnTo>
                      <a:lnTo>
                        <a:pt x="411" y="0"/>
                      </a:lnTo>
                      <a:lnTo>
                        <a:pt x="389" y="2"/>
                      </a:lnTo>
                      <a:lnTo>
                        <a:pt x="345" y="7"/>
                      </a:lnTo>
                      <a:lnTo>
                        <a:pt x="304" y="19"/>
                      </a:lnTo>
                      <a:lnTo>
                        <a:pt x="265" y="33"/>
                      </a:lnTo>
                      <a:lnTo>
                        <a:pt x="226" y="52"/>
                      </a:lnTo>
                      <a:lnTo>
                        <a:pt x="191" y="74"/>
                      </a:lnTo>
                      <a:lnTo>
                        <a:pt x="157" y="98"/>
                      </a:lnTo>
                      <a:lnTo>
                        <a:pt x="126" y="126"/>
                      </a:lnTo>
                      <a:lnTo>
                        <a:pt x="98" y="158"/>
                      </a:lnTo>
                      <a:lnTo>
                        <a:pt x="74" y="191"/>
                      </a:lnTo>
                      <a:lnTo>
                        <a:pt x="52" y="226"/>
                      </a:lnTo>
                      <a:lnTo>
                        <a:pt x="33" y="263"/>
                      </a:lnTo>
                      <a:lnTo>
                        <a:pt x="20" y="304"/>
                      </a:lnTo>
                      <a:lnTo>
                        <a:pt x="9" y="345"/>
                      </a:lnTo>
                      <a:lnTo>
                        <a:pt x="2" y="387"/>
                      </a:lnTo>
                      <a:lnTo>
                        <a:pt x="0" y="409"/>
                      </a:lnTo>
                      <a:lnTo>
                        <a:pt x="0" y="432"/>
                      </a:lnTo>
                      <a:lnTo>
                        <a:pt x="0" y="432"/>
                      </a:lnTo>
                      <a:lnTo>
                        <a:pt x="0" y="456"/>
                      </a:lnTo>
                      <a:lnTo>
                        <a:pt x="2" y="480"/>
                      </a:lnTo>
                      <a:lnTo>
                        <a:pt x="6" y="502"/>
                      </a:lnTo>
                      <a:lnTo>
                        <a:pt x="9" y="524"/>
                      </a:lnTo>
                      <a:lnTo>
                        <a:pt x="15" y="547"/>
                      </a:lnTo>
                      <a:lnTo>
                        <a:pt x="22" y="569"/>
                      </a:lnTo>
                      <a:lnTo>
                        <a:pt x="30" y="589"/>
                      </a:lnTo>
                      <a:lnTo>
                        <a:pt x="39" y="610"/>
                      </a:lnTo>
                      <a:lnTo>
                        <a:pt x="48" y="630"/>
                      </a:lnTo>
                      <a:lnTo>
                        <a:pt x="59" y="648"/>
                      </a:lnTo>
                      <a:lnTo>
                        <a:pt x="70" y="669"/>
                      </a:lnTo>
                      <a:lnTo>
                        <a:pt x="83" y="686"/>
                      </a:lnTo>
                      <a:lnTo>
                        <a:pt x="96" y="704"/>
                      </a:lnTo>
                      <a:lnTo>
                        <a:pt x="109" y="721"/>
                      </a:lnTo>
                      <a:lnTo>
                        <a:pt x="141" y="752"/>
                      </a:lnTo>
                      <a:lnTo>
                        <a:pt x="141" y="752"/>
                      </a:lnTo>
                      <a:lnTo>
                        <a:pt x="154" y="763"/>
                      </a:lnTo>
                      <a:lnTo>
                        <a:pt x="154" y="763"/>
                      </a:lnTo>
                      <a:lnTo>
                        <a:pt x="178" y="787"/>
                      </a:lnTo>
                      <a:lnTo>
                        <a:pt x="200" y="813"/>
                      </a:lnTo>
                      <a:lnTo>
                        <a:pt x="219" y="843"/>
                      </a:lnTo>
                      <a:lnTo>
                        <a:pt x="233" y="873"/>
                      </a:lnTo>
                      <a:lnTo>
                        <a:pt x="246" y="906"/>
                      </a:lnTo>
                      <a:lnTo>
                        <a:pt x="256" y="939"/>
                      </a:lnTo>
                      <a:lnTo>
                        <a:pt x="261" y="975"/>
                      </a:lnTo>
                      <a:lnTo>
                        <a:pt x="263" y="1012"/>
                      </a:lnTo>
                      <a:lnTo>
                        <a:pt x="263" y="1067"/>
                      </a:lnTo>
                      <a:lnTo>
                        <a:pt x="434" y="1067"/>
                      </a:lnTo>
                      <a:lnTo>
                        <a:pt x="602" y="1067"/>
                      </a:lnTo>
                      <a:lnTo>
                        <a:pt x="602" y="1012"/>
                      </a:lnTo>
                      <a:lnTo>
                        <a:pt x="602" y="1012"/>
                      </a:lnTo>
                      <a:lnTo>
                        <a:pt x="604" y="975"/>
                      </a:lnTo>
                      <a:lnTo>
                        <a:pt x="610" y="939"/>
                      </a:lnTo>
                      <a:lnTo>
                        <a:pt x="619" y="906"/>
                      </a:lnTo>
                      <a:lnTo>
                        <a:pt x="632" y="873"/>
                      </a:lnTo>
                      <a:lnTo>
                        <a:pt x="647" y="843"/>
                      </a:lnTo>
                      <a:lnTo>
                        <a:pt x="667" y="813"/>
                      </a:lnTo>
                      <a:lnTo>
                        <a:pt x="687" y="787"/>
                      </a:lnTo>
                      <a:lnTo>
                        <a:pt x="711" y="763"/>
                      </a:lnTo>
                      <a:lnTo>
                        <a:pt x="711" y="763"/>
                      </a:lnTo>
                      <a:lnTo>
                        <a:pt x="724" y="752"/>
                      </a:lnTo>
                      <a:lnTo>
                        <a:pt x="724" y="752"/>
                      </a:lnTo>
                      <a:lnTo>
                        <a:pt x="756" y="721"/>
                      </a:lnTo>
                      <a:lnTo>
                        <a:pt x="769" y="704"/>
                      </a:lnTo>
                      <a:lnTo>
                        <a:pt x="784" y="686"/>
                      </a:lnTo>
                      <a:lnTo>
                        <a:pt x="795" y="669"/>
                      </a:lnTo>
                      <a:lnTo>
                        <a:pt x="808" y="648"/>
                      </a:lnTo>
                      <a:lnTo>
                        <a:pt x="817" y="630"/>
                      </a:lnTo>
                      <a:lnTo>
                        <a:pt x="828" y="610"/>
                      </a:lnTo>
                      <a:lnTo>
                        <a:pt x="836" y="589"/>
                      </a:lnTo>
                      <a:lnTo>
                        <a:pt x="843" y="569"/>
                      </a:lnTo>
                      <a:lnTo>
                        <a:pt x="850" y="547"/>
                      </a:lnTo>
                      <a:lnTo>
                        <a:pt x="856" y="524"/>
                      </a:lnTo>
                      <a:lnTo>
                        <a:pt x="860" y="502"/>
                      </a:lnTo>
                      <a:lnTo>
                        <a:pt x="863" y="480"/>
                      </a:lnTo>
                      <a:lnTo>
                        <a:pt x="865" y="456"/>
                      </a:lnTo>
                      <a:lnTo>
                        <a:pt x="865" y="432"/>
                      </a:lnTo>
                      <a:lnTo>
                        <a:pt x="865" y="432"/>
                      </a:lnTo>
                      <a:lnTo>
                        <a:pt x="865" y="409"/>
                      </a:lnTo>
                      <a:lnTo>
                        <a:pt x="863" y="387"/>
                      </a:lnTo>
                      <a:lnTo>
                        <a:pt x="856" y="345"/>
                      </a:lnTo>
                      <a:lnTo>
                        <a:pt x="847" y="304"/>
                      </a:lnTo>
                      <a:lnTo>
                        <a:pt x="832" y="263"/>
                      </a:lnTo>
                      <a:lnTo>
                        <a:pt x="813" y="226"/>
                      </a:lnTo>
                      <a:lnTo>
                        <a:pt x="791" y="191"/>
                      </a:lnTo>
                      <a:lnTo>
                        <a:pt x="767" y="158"/>
                      </a:lnTo>
                      <a:lnTo>
                        <a:pt x="739" y="126"/>
                      </a:lnTo>
                      <a:lnTo>
                        <a:pt x="708" y="98"/>
                      </a:lnTo>
                      <a:lnTo>
                        <a:pt x="674" y="74"/>
                      </a:lnTo>
                      <a:lnTo>
                        <a:pt x="639" y="52"/>
                      </a:lnTo>
                      <a:lnTo>
                        <a:pt x="600" y="33"/>
                      </a:lnTo>
                      <a:lnTo>
                        <a:pt x="561" y="19"/>
                      </a:lnTo>
                      <a:lnTo>
                        <a:pt x="521" y="7"/>
                      </a:lnTo>
                      <a:lnTo>
                        <a:pt x="476" y="2"/>
                      </a:lnTo>
                      <a:lnTo>
                        <a:pt x="456" y="0"/>
                      </a:lnTo>
                      <a:lnTo>
                        <a:pt x="434" y="0"/>
                      </a:lnTo>
                      <a:lnTo>
                        <a:pt x="434" y="0"/>
                      </a:lnTo>
                      <a:close/>
                    </a:path>
                  </a:pathLst>
                </a:custGeom>
                <a:solidFill>
                  <a:srgbClr val="FDD300"/>
                </a:solidFill>
                <a:ln w="222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9" name="Freeform 241">
                  <a:extLst>
                    <a:ext uri="{FF2B5EF4-FFF2-40B4-BE49-F238E27FC236}">
                      <a16:creationId xmlns:a16="http://schemas.microsoft.com/office/drawing/2014/main" id="{48363F46-C1B1-4332-8335-A2F8F0FAF7A4}"/>
                    </a:ext>
                  </a:extLst>
                </p:cNvPr>
                <p:cNvSpPr>
                  <a:spLocks noEditPoints="1"/>
                </p:cNvSpPr>
                <p:nvPr/>
              </p:nvSpPr>
              <p:spPr bwMode="auto">
                <a:xfrm>
                  <a:off x="8275638" y="4079876"/>
                  <a:ext cx="585788" cy="333375"/>
                </a:xfrm>
                <a:custGeom>
                  <a:avLst/>
                  <a:gdLst>
                    <a:gd name="T0" fmla="*/ 369 w 369"/>
                    <a:gd name="T1" fmla="*/ 210 h 210"/>
                    <a:gd name="T2" fmla="*/ 0 w 369"/>
                    <a:gd name="T3" fmla="*/ 210 h 210"/>
                    <a:gd name="T4" fmla="*/ 0 w 369"/>
                    <a:gd name="T5" fmla="*/ 0 h 210"/>
                    <a:gd name="T6" fmla="*/ 369 w 369"/>
                    <a:gd name="T7" fmla="*/ 0 h 210"/>
                    <a:gd name="T8" fmla="*/ 369 w 369"/>
                    <a:gd name="T9" fmla="*/ 210 h 210"/>
                    <a:gd name="T10" fmla="*/ 30 w 369"/>
                    <a:gd name="T11" fmla="*/ 180 h 210"/>
                    <a:gd name="T12" fmla="*/ 339 w 369"/>
                    <a:gd name="T13" fmla="*/ 180 h 210"/>
                    <a:gd name="T14" fmla="*/ 339 w 369"/>
                    <a:gd name="T15" fmla="*/ 32 h 210"/>
                    <a:gd name="T16" fmla="*/ 30 w 369"/>
                    <a:gd name="T17" fmla="*/ 32 h 210"/>
                    <a:gd name="T18" fmla="*/ 30 w 369"/>
                    <a:gd name="T19" fmla="*/ 18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10">
                      <a:moveTo>
                        <a:pt x="369" y="210"/>
                      </a:moveTo>
                      <a:lnTo>
                        <a:pt x="0" y="210"/>
                      </a:lnTo>
                      <a:lnTo>
                        <a:pt x="0" y="0"/>
                      </a:lnTo>
                      <a:lnTo>
                        <a:pt x="369" y="0"/>
                      </a:lnTo>
                      <a:lnTo>
                        <a:pt x="369" y="210"/>
                      </a:lnTo>
                      <a:close/>
                      <a:moveTo>
                        <a:pt x="30" y="180"/>
                      </a:moveTo>
                      <a:lnTo>
                        <a:pt x="339" y="180"/>
                      </a:lnTo>
                      <a:lnTo>
                        <a:pt x="339" y="32"/>
                      </a:lnTo>
                      <a:lnTo>
                        <a:pt x="30" y="32"/>
                      </a:lnTo>
                      <a:lnTo>
                        <a:pt x="30"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0" name="Rectangle 19">
                  <a:extLst>
                    <a:ext uri="{FF2B5EF4-FFF2-40B4-BE49-F238E27FC236}">
                      <a16:creationId xmlns:a16="http://schemas.microsoft.com/office/drawing/2014/main" id="{44F504D5-7A7E-4ACC-BCF5-A92044FCFA7D}"/>
                    </a:ext>
                  </a:extLst>
                </p:cNvPr>
                <p:cNvSpPr>
                  <a:spLocks noChangeArrowheads="1"/>
                </p:cNvSpPr>
                <p:nvPr/>
              </p:nvSpPr>
              <p:spPr bwMode="auto">
                <a:xfrm>
                  <a:off x="8250238" y="4079876"/>
                  <a:ext cx="638175" cy="50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1" name="Rectangle 20">
                  <a:extLst>
                    <a:ext uri="{FF2B5EF4-FFF2-40B4-BE49-F238E27FC236}">
                      <a16:creationId xmlns:a16="http://schemas.microsoft.com/office/drawing/2014/main" id="{C1CBD50D-402F-4749-99F6-343DEE0C6B5F}"/>
                    </a:ext>
                  </a:extLst>
                </p:cNvPr>
                <p:cNvSpPr>
                  <a:spLocks noChangeArrowheads="1"/>
                </p:cNvSpPr>
                <p:nvPr/>
              </p:nvSpPr>
              <p:spPr bwMode="auto">
                <a:xfrm>
                  <a:off x="8250238" y="4175126"/>
                  <a:ext cx="638175"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2" name="Rectangle 21">
                  <a:extLst>
                    <a:ext uri="{FF2B5EF4-FFF2-40B4-BE49-F238E27FC236}">
                      <a16:creationId xmlns:a16="http://schemas.microsoft.com/office/drawing/2014/main" id="{AF44BB8C-3666-440F-AA8D-1F2444422749}"/>
                    </a:ext>
                  </a:extLst>
                </p:cNvPr>
                <p:cNvSpPr>
                  <a:spLocks noChangeArrowheads="1"/>
                </p:cNvSpPr>
                <p:nvPr/>
              </p:nvSpPr>
              <p:spPr bwMode="auto">
                <a:xfrm>
                  <a:off x="8250238" y="4271963"/>
                  <a:ext cx="63817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3" name="Rectangle 22">
                  <a:extLst>
                    <a:ext uri="{FF2B5EF4-FFF2-40B4-BE49-F238E27FC236}">
                      <a16:creationId xmlns:a16="http://schemas.microsoft.com/office/drawing/2014/main" id="{E9F10FF6-3852-4486-BFA3-65DD08A32BF4}"/>
                    </a:ext>
                  </a:extLst>
                </p:cNvPr>
                <p:cNvSpPr>
                  <a:spLocks noChangeArrowheads="1"/>
                </p:cNvSpPr>
                <p:nvPr/>
              </p:nvSpPr>
              <p:spPr bwMode="auto">
                <a:xfrm>
                  <a:off x="8250238" y="4365626"/>
                  <a:ext cx="63817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4" name="Freeform 246">
                  <a:extLst>
                    <a:ext uri="{FF2B5EF4-FFF2-40B4-BE49-F238E27FC236}">
                      <a16:creationId xmlns:a16="http://schemas.microsoft.com/office/drawing/2014/main" id="{FA179A60-74EB-4200-9514-9AD1B05F8A69}"/>
                    </a:ext>
                  </a:extLst>
                </p:cNvPr>
                <p:cNvSpPr>
                  <a:spLocks noEditPoints="1"/>
                </p:cNvSpPr>
                <p:nvPr/>
              </p:nvSpPr>
              <p:spPr bwMode="auto">
                <a:xfrm>
                  <a:off x="8443913" y="4365626"/>
                  <a:ext cx="249238" cy="155575"/>
                </a:xfrm>
                <a:custGeom>
                  <a:avLst/>
                  <a:gdLst>
                    <a:gd name="T0" fmla="*/ 157 w 157"/>
                    <a:gd name="T1" fmla="*/ 98 h 98"/>
                    <a:gd name="T2" fmla="*/ 0 w 157"/>
                    <a:gd name="T3" fmla="*/ 98 h 98"/>
                    <a:gd name="T4" fmla="*/ 0 w 157"/>
                    <a:gd name="T5" fmla="*/ 0 h 98"/>
                    <a:gd name="T6" fmla="*/ 157 w 157"/>
                    <a:gd name="T7" fmla="*/ 0 h 98"/>
                    <a:gd name="T8" fmla="*/ 157 w 157"/>
                    <a:gd name="T9" fmla="*/ 98 h 98"/>
                    <a:gd name="T10" fmla="*/ 30 w 157"/>
                    <a:gd name="T11" fmla="*/ 69 h 98"/>
                    <a:gd name="T12" fmla="*/ 128 w 157"/>
                    <a:gd name="T13" fmla="*/ 69 h 98"/>
                    <a:gd name="T14" fmla="*/ 128 w 157"/>
                    <a:gd name="T15" fmla="*/ 30 h 98"/>
                    <a:gd name="T16" fmla="*/ 30 w 157"/>
                    <a:gd name="T17" fmla="*/ 30 h 98"/>
                    <a:gd name="T18" fmla="*/ 30 w 157"/>
                    <a:gd name="T19" fmla="*/ 6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8">
                      <a:moveTo>
                        <a:pt x="157" y="98"/>
                      </a:moveTo>
                      <a:lnTo>
                        <a:pt x="0" y="98"/>
                      </a:lnTo>
                      <a:lnTo>
                        <a:pt x="0" y="0"/>
                      </a:lnTo>
                      <a:lnTo>
                        <a:pt x="157" y="0"/>
                      </a:lnTo>
                      <a:lnTo>
                        <a:pt x="157" y="98"/>
                      </a:lnTo>
                      <a:close/>
                      <a:moveTo>
                        <a:pt x="30" y="69"/>
                      </a:moveTo>
                      <a:lnTo>
                        <a:pt x="128" y="69"/>
                      </a:lnTo>
                      <a:lnTo>
                        <a:pt x="128" y="30"/>
                      </a:lnTo>
                      <a:lnTo>
                        <a:pt x="30" y="30"/>
                      </a:lnTo>
                      <a:lnTo>
                        <a:pt x="3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5" name="Rectangle 24">
                  <a:extLst>
                    <a:ext uri="{FF2B5EF4-FFF2-40B4-BE49-F238E27FC236}">
                      <a16:creationId xmlns:a16="http://schemas.microsoft.com/office/drawing/2014/main" id="{A955F91C-F774-4BF6-AEB1-172034682396}"/>
                    </a:ext>
                  </a:extLst>
                </p:cNvPr>
                <p:cNvSpPr>
                  <a:spLocks noChangeArrowheads="1"/>
                </p:cNvSpPr>
                <p:nvPr/>
              </p:nvSpPr>
              <p:spPr bwMode="auto">
                <a:xfrm>
                  <a:off x="8543926" y="3471863"/>
                  <a:ext cx="49213" cy="631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6" name="Freeform 248">
                  <a:extLst>
                    <a:ext uri="{FF2B5EF4-FFF2-40B4-BE49-F238E27FC236}">
                      <a16:creationId xmlns:a16="http://schemas.microsoft.com/office/drawing/2014/main" id="{20BA89EC-750D-4B3D-8770-1E27FD8E862F}"/>
                    </a:ext>
                  </a:extLst>
                </p:cNvPr>
                <p:cNvSpPr>
                  <a:spLocks/>
                </p:cNvSpPr>
                <p:nvPr/>
              </p:nvSpPr>
              <p:spPr bwMode="auto">
                <a:xfrm>
                  <a:off x="8375651" y="2968626"/>
                  <a:ext cx="385763" cy="255588"/>
                </a:xfrm>
                <a:custGeom>
                  <a:avLst/>
                  <a:gdLst>
                    <a:gd name="T0" fmla="*/ 145 w 243"/>
                    <a:gd name="T1" fmla="*/ 161 h 161"/>
                    <a:gd name="T2" fmla="*/ 98 w 243"/>
                    <a:gd name="T3" fmla="*/ 69 h 161"/>
                    <a:gd name="T4" fmla="*/ 85 w 243"/>
                    <a:gd name="T5" fmla="*/ 95 h 161"/>
                    <a:gd name="T6" fmla="*/ 0 w 243"/>
                    <a:gd name="T7" fmla="*/ 95 h 161"/>
                    <a:gd name="T8" fmla="*/ 0 w 243"/>
                    <a:gd name="T9" fmla="*/ 65 h 161"/>
                    <a:gd name="T10" fmla="*/ 65 w 243"/>
                    <a:gd name="T11" fmla="*/ 65 h 161"/>
                    <a:gd name="T12" fmla="*/ 98 w 243"/>
                    <a:gd name="T13" fmla="*/ 0 h 161"/>
                    <a:gd name="T14" fmla="*/ 145 w 243"/>
                    <a:gd name="T15" fmla="*/ 93 h 161"/>
                    <a:gd name="T16" fmla="*/ 160 w 243"/>
                    <a:gd name="T17" fmla="*/ 65 h 161"/>
                    <a:gd name="T18" fmla="*/ 243 w 243"/>
                    <a:gd name="T19" fmla="*/ 65 h 161"/>
                    <a:gd name="T20" fmla="*/ 243 w 243"/>
                    <a:gd name="T21" fmla="*/ 95 h 161"/>
                    <a:gd name="T22" fmla="*/ 178 w 243"/>
                    <a:gd name="T23" fmla="*/ 95 h 161"/>
                    <a:gd name="T24" fmla="*/ 145 w 243"/>
                    <a:gd name="T25"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161">
                      <a:moveTo>
                        <a:pt x="145" y="161"/>
                      </a:moveTo>
                      <a:lnTo>
                        <a:pt x="98" y="69"/>
                      </a:lnTo>
                      <a:lnTo>
                        <a:pt x="85" y="95"/>
                      </a:lnTo>
                      <a:lnTo>
                        <a:pt x="0" y="95"/>
                      </a:lnTo>
                      <a:lnTo>
                        <a:pt x="0" y="65"/>
                      </a:lnTo>
                      <a:lnTo>
                        <a:pt x="65" y="65"/>
                      </a:lnTo>
                      <a:lnTo>
                        <a:pt x="98" y="0"/>
                      </a:lnTo>
                      <a:lnTo>
                        <a:pt x="145" y="93"/>
                      </a:lnTo>
                      <a:lnTo>
                        <a:pt x="160" y="65"/>
                      </a:lnTo>
                      <a:lnTo>
                        <a:pt x="243" y="65"/>
                      </a:lnTo>
                      <a:lnTo>
                        <a:pt x="243" y="95"/>
                      </a:lnTo>
                      <a:lnTo>
                        <a:pt x="178" y="95"/>
                      </a:lnTo>
                      <a:lnTo>
                        <a:pt x="145" y="1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7" name="Freeform 249">
                  <a:extLst>
                    <a:ext uri="{FF2B5EF4-FFF2-40B4-BE49-F238E27FC236}">
                      <a16:creationId xmlns:a16="http://schemas.microsoft.com/office/drawing/2014/main" id="{AD70F6AF-71A7-4E8D-89D2-5EB9A9290F36}"/>
                    </a:ext>
                  </a:extLst>
                </p:cNvPr>
                <p:cNvSpPr>
                  <a:spLocks/>
                </p:cNvSpPr>
                <p:nvPr/>
              </p:nvSpPr>
              <p:spPr bwMode="auto">
                <a:xfrm>
                  <a:off x="8334376" y="3121026"/>
                  <a:ext cx="468313" cy="395288"/>
                </a:xfrm>
                <a:custGeom>
                  <a:avLst/>
                  <a:gdLst>
                    <a:gd name="T0" fmla="*/ 149 w 295"/>
                    <a:gd name="T1" fmla="*/ 249 h 249"/>
                    <a:gd name="T2" fmla="*/ 0 w 295"/>
                    <a:gd name="T3" fmla="*/ 17 h 249"/>
                    <a:gd name="T4" fmla="*/ 26 w 295"/>
                    <a:gd name="T5" fmla="*/ 0 h 249"/>
                    <a:gd name="T6" fmla="*/ 149 w 295"/>
                    <a:gd name="T7" fmla="*/ 193 h 249"/>
                    <a:gd name="T8" fmla="*/ 269 w 295"/>
                    <a:gd name="T9" fmla="*/ 0 h 249"/>
                    <a:gd name="T10" fmla="*/ 295 w 295"/>
                    <a:gd name="T11" fmla="*/ 17 h 249"/>
                    <a:gd name="T12" fmla="*/ 149 w 29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295" h="249">
                      <a:moveTo>
                        <a:pt x="149" y="249"/>
                      </a:moveTo>
                      <a:lnTo>
                        <a:pt x="0" y="17"/>
                      </a:lnTo>
                      <a:lnTo>
                        <a:pt x="26" y="0"/>
                      </a:lnTo>
                      <a:lnTo>
                        <a:pt x="149" y="193"/>
                      </a:lnTo>
                      <a:lnTo>
                        <a:pt x="269" y="0"/>
                      </a:lnTo>
                      <a:lnTo>
                        <a:pt x="295" y="17"/>
                      </a:lnTo>
                      <a:lnTo>
                        <a:pt x="149"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8" name="Freeform 250">
                  <a:extLst>
                    <a:ext uri="{FF2B5EF4-FFF2-40B4-BE49-F238E27FC236}">
                      <a16:creationId xmlns:a16="http://schemas.microsoft.com/office/drawing/2014/main" id="{C73B7F44-808D-4D7E-B6A4-2F8A70351920}"/>
                    </a:ext>
                  </a:extLst>
                </p:cNvPr>
                <p:cNvSpPr>
                  <a:spLocks noEditPoints="1"/>
                </p:cNvSpPr>
                <p:nvPr/>
              </p:nvSpPr>
              <p:spPr bwMode="auto">
                <a:xfrm>
                  <a:off x="8255001" y="3024188"/>
                  <a:ext cx="144463" cy="144463"/>
                </a:xfrm>
                <a:custGeom>
                  <a:avLst/>
                  <a:gdLst>
                    <a:gd name="T0" fmla="*/ 47 w 91"/>
                    <a:gd name="T1" fmla="*/ 91 h 91"/>
                    <a:gd name="T2" fmla="*/ 47 w 91"/>
                    <a:gd name="T3" fmla="*/ 91 h 91"/>
                    <a:gd name="T4" fmla="*/ 37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2 w 91"/>
                    <a:gd name="T17" fmla="*/ 54 h 91"/>
                    <a:gd name="T18" fmla="*/ 0 w 91"/>
                    <a:gd name="T19" fmla="*/ 45 h 91"/>
                    <a:gd name="T20" fmla="*/ 0 w 91"/>
                    <a:gd name="T21" fmla="*/ 45 h 91"/>
                    <a:gd name="T22" fmla="*/ 2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7 w 91"/>
                    <a:gd name="T35" fmla="*/ 0 h 91"/>
                    <a:gd name="T36" fmla="*/ 47 w 91"/>
                    <a:gd name="T37" fmla="*/ 0 h 91"/>
                    <a:gd name="T38" fmla="*/ 47 w 91"/>
                    <a:gd name="T39" fmla="*/ 0 h 91"/>
                    <a:gd name="T40" fmla="*/ 56 w 91"/>
                    <a:gd name="T41" fmla="*/ 0 h 91"/>
                    <a:gd name="T42" fmla="*/ 63 w 91"/>
                    <a:gd name="T43" fmla="*/ 4 h 91"/>
                    <a:gd name="T44" fmla="*/ 73 w 91"/>
                    <a:gd name="T45" fmla="*/ 8 h 91"/>
                    <a:gd name="T46" fmla="*/ 78 w 91"/>
                    <a:gd name="T47" fmla="*/ 13 h 91"/>
                    <a:gd name="T48" fmla="*/ 84 w 91"/>
                    <a:gd name="T49" fmla="*/ 21 h 91"/>
                    <a:gd name="T50" fmla="*/ 87 w 91"/>
                    <a:gd name="T51" fmla="*/ 28 h 91"/>
                    <a:gd name="T52" fmla="*/ 91 w 91"/>
                    <a:gd name="T53" fmla="*/ 35 h 91"/>
                    <a:gd name="T54" fmla="*/ 91 w 91"/>
                    <a:gd name="T55" fmla="*/ 45 h 91"/>
                    <a:gd name="T56" fmla="*/ 91 w 91"/>
                    <a:gd name="T57" fmla="*/ 45 h 91"/>
                    <a:gd name="T58" fmla="*/ 91 w 91"/>
                    <a:gd name="T59" fmla="*/ 54 h 91"/>
                    <a:gd name="T60" fmla="*/ 87 w 91"/>
                    <a:gd name="T61" fmla="*/ 63 h 91"/>
                    <a:gd name="T62" fmla="*/ 84 w 91"/>
                    <a:gd name="T63" fmla="*/ 71 h 91"/>
                    <a:gd name="T64" fmla="*/ 78 w 91"/>
                    <a:gd name="T65" fmla="*/ 78 h 91"/>
                    <a:gd name="T66" fmla="*/ 73 w 91"/>
                    <a:gd name="T67" fmla="*/ 84 h 91"/>
                    <a:gd name="T68" fmla="*/ 63 w 91"/>
                    <a:gd name="T69" fmla="*/ 87 h 91"/>
                    <a:gd name="T70" fmla="*/ 56 w 91"/>
                    <a:gd name="T71" fmla="*/ 89 h 91"/>
                    <a:gd name="T72" fmla="*/ 47 w 91"/>
                    <a:gd name="T73" fmla="*/ 91 h 91"/>
                    <a:gd name="T74" fmla="*/ 47 w 91"/>
                    <a:gd name="T75" fmla="*/ 91 h 91"/>
                    <a:gd name="T76" fmla="*/ 47 w 91"/>
                    <a:gd name="T77" fmla="*/ 30 h 91"/>
                    <a:gd name="T78" fmla="*/ 47 w 91"/>
                    <a:gd name="T79" fmla="*/ 30 h 91"/>
                    <a:gd name="T80" fmla="*/ 41 w 91"/>
                    <a:gd name="T81" fmla="*/ 32 h 91"/>
                    <a:gd name="T82" fmla="*/ 35 w 91"/>
                    <a:gd name="T83" fmla="*/ 35 h 91"/>
                    <a:gd name="T84" fmla="*/ 32 w 91"/>
                    <a:gd name="T85" fmla="*/ 39 h 91"/>
                    <a:gd name="T86" fmla="*/ 32 w 91"/>
                    <a:gd name="T87" fmla="*/ 45 h 91"/>
                    <a:gd name="T88" fmla="*/ 32 w 91"/>
                    <a:gd name="T89" fmla="*/ 45 h 91"/>
                    <a:gd name="T90" fmla="*/ 32 w 91"/>
                    <a:gd name="T91" fmla="*/ 50 h 91"/>
                    <a:gd name="T92" fmla="*/ 35 w 91"/>
                    <a:gd name="T93" fmla="*/ 56 h 91"/>
                    <a:gd name="T94" fmla="*/ 41 w 91"/>
                    <a:gd name="T95" fmla="*/ 60 h 91"/>
                    <a:gd name="T96" fmla="*/ 47 w 91"/>
                    <a:gd name="T97" fmla="*/ 60 h 91"/>
                    <a:gd name="T98" fmla="*/ 47 w 91"/>
                    <a:gd name="T99" fmla="*/ 60 h 91"/>
                    <a:gd name="T100" fmla="*/ 52 w 91"/>
                    <a:gd name="T101" fmla="*/ 60 h 91"/>
                    <a:gd name="T102" fmla="*/ 58 w 91"/>
                    <a:gd name="T103" fmla="*/ 56 h 91"/>
                    <a:gd name="T104" fmla="*/ 60 w 91"/>
                    <a:gd name="T105" fmla="*/ 50 h 91"/>
                    <a:gd name="T106" fmla="*/ 61 w 91"/>
                    <a:gd name="T107" fmla="*/ 45 h 91"/>
                    <a:gd name="T108" fmla="*/ 61 w 91"/>
                    <a:gd name="T109" fmla="*/ 45 h 91"/>
                    <a:gd name="T110" fmla="*/ 60 w 91"/>
                    <a:gd name="T111" fmla="*/ 39 h 91"/>
                    <a:gd name="T112" fmla="*/ 58 w 91"/>
                    <a:gd name="T113" fmla="*/ 35 h 91"/>
                    <a:gd name="T114" fmla="*/ 52 w 91"/>
                    <a:gd name="T115" fmla="*/ 32 h 91"/>
                    <a:gd name="T116" fmla="*/ 47 w 91"/>
                    <a:gd name="T117" fmla="*/ 30 h 91"/>
                    <a:gd name="T118" fmla="*/ 47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7" y="91"/>
                      </a:moveTo>
                      <a:lnTo>
                        <a:pt x="47" y="91"/>
                      </a:lnTo>
                      <a:lnTo>
                        <a:pt x="37" y="89"/>
                      </a:lnTo>
                      <a:lnTo>
                        <a:pt x="28" y="87"/>
                      </a:lnTo>
                      <a:lnTo>
                        <a:pt x="21" y="84"/>
                      </a:lnTo>
                      <a:lnTo>
                        <a:pt x="13" y="78"/>
                      </a:lnTo>
                      <a:lnTo>
                        <a:pt x="8" y="71"/>
                      </a:lnTo>
                      <a:lnTo>
                        <a:pt x="4" y="63"/>
                      </a:lnTo>
                      <a:lnTo>
                        <a:pt x="2" y="54"/>
                      </a:lnTo>
                      <a:lnTo>
                        <a:pt x="0" y="45"/>
                      </a:lnTo>
                      <a:lnTo>
                        <a:pt x="0" y="45"/>
                      </a:lnTo>
                      <a:lnTo>
                        <a:pt x="2" y="35"/>
                      </a:lnTo>
                      <a:lnTo>
                        <a:pt x="4" y="28"/>
                      </a:lnTo>
                      <a:lnTo>
                        <a:pt x="8" y="21"/>
                      </a:lnTo>
                      <a:lnTo>
                        <a:pt x="13" y="13"/>
                      </a:lnTo>
                      <a:lnTo>
                        <a:pt x="21" y="8"/>
                      </a:lnTo>
                      <a:lnTo>
                        <a:pt x="28" y="4"/>
                      </a:lnTo>
                      <a:lnTo>
                        <a:pt x="37" y="0"/>
                      </a:lnTo>
                      <a:lnTo>
                        <a:pt x="47" y="0"/>
                      </a:lnTo>
                      <a:lnTo>
                        <a:pt x="47" y="0"/>
                      </a:lnTo>
                      <a:lnTo>
                        <a:pt x="56" y="0"/>
                      </a:lnTo>
                      <a:lnTo>
                        <a:pt x="63" y="4"/>
                      </a:lnTo>
                      <a:lnTo>
                        <a:pt x="73" y="8"/>
                      </a:lnTo>
                      <a:lnTo>
                        <a:pt x="78" y="13"/>
                      </a:lnTo>
                      <a:lnTo>
                        <a:pt x="84" y="21"/>
                      </a:lnTo>
                      <a:lnTo>
                        <a:pt x="87" y="28"/>
                      </a:lnTo>
                      <a:lnTo>
                        <a:pt x="91" y="35"/>
                      </a:lnTo>
                      <a:lnTo>
                        <a:pt x="91" y="45"/>
                      </a:lnTo>
                      <a:lnTo>
                        <a:pt x="91" y="45"/>
                      </a:lnTo>
                      <a:lnTo>
                        <a:pt x="91" y="54"/>
                      </a:lnTo>
                      <a:lnTo>
                        <a:pt x="87" y="63"/>
                      </a:lnTo>
                      <a:lnTo>
                        <a:pt x="84" y="71"/>
                      </a:lnTo>
                      <a:lnTo>
                        <a:pt x="78" y="78"/>
                      </a:lnTo>
                      <a:lnTo>
                        <a:pt x="73" y="84"/>
                      </a:lnTo>
                      <a:lnTo>
                        <a:pt x="63" y="87"/>
                      </a:lnTo>
                      <a:lnTo>
                        <a:pt x="56" y="89"/>
                      </a:lnTo>
                      <a:lnTo>
                        <a:pt x="47" y="91"/>
                      </a:lnTo>
                      <a:lnTo>
                        <a:pt x="47" y="91"/>
                      </a:lnTo>
                      <a:close/>
                      <a:moveTo>
                        <a:pt x="47" y="30"/>
                      </a:moveTo>
                      <a:lnTo>
                        <a:pt x="47" y="30"/>
                      </a:lnTo>
                      <a:lnTo>
                        <a:pt x="41" y="32"/>
                      </a:lnTo>
                      <a:lnTo>
                        <a:pt x="35" y="35"/>
                      </a:lnTo>
                      <a:lnTo>
                        <a:pt x="32" y="39"/>
                      </a:lnTo>
                      <a:lnTo>
                        <a:pt x="32" y="45"/>
                      </a:lnTo>
                      <a:lnTo>
                        <a:pt x="32" y="45"/>
                      </a:lnTo>
                      <a:lnTo>
                        <a:pt x="32" y="50"/>
                      </a:lnTo>
                      <a:lnTo>
                        <a:pt x="35" y="56"/>
                      </a:lnTo>
                      <a:lnTo>
                        <a:pt x="41" y="60"/>
                      </a:lnTo>
                      <a:lnTo>
                        <a:pt x="47" y="60"/>
                      </a:lnTo>
                      <a:lnTo>
                        <a:pt x="47" y="60"/>
                      </a:lnTo>
                      <a:lnTo>
                        <a:pt x="52" y="60"/>
                      </a:lnTo>
                      <a:lnTo>
                        <a:pt x="58" y="56"/>
                      </a:lnTo>
                      <a:lnTo>
                        <a:pt x="60" y="50"/>
                      </a:lnTo>
                      <a:lnTo>
                        <a:pt x="61" y="45"/>
                      </a:lnTo>
                      <a:lnTo>
                        <a:pt x="61" y="45"/>
                      </a:lnTo>
                      <a:lnTo>
                        <a:pt x="60" y="39"/>
                      </a:lnTo>
                      <a:lnTo>
                        <a:pt x="58" y="35"/>
                      </a:lnTo>
                      <a:lnTo>
                        <a:pt x="52" y="32"/>
                      </a:lnTo>
                      <a:lnTo>
                        <a:pt x="47" y="30"/>
                      </a:lnTo>
                      <a:lnTo>
                        <a:pt x="4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9" name="Freeform 251">
                  <a:extLst>
                    <a:ext uri="{FF2B5EF4-FFF2-40B4-BE49-F238E27FC236}">
                      <a16:creationId xmlns:a16="http://schemas.microsoft.com/office/drawing/2014/main" id="{8912995F-B8C5-4317-80BC-C331A0BFC16E}"/>
                    </a:ext>
                  </a:extLst>
                </p:cNvPr>
                <p:cNvSpPr>
                  <a:spLocks noEditPoints="1"/>
                </p:cNvSpPr>
                <p:nvPr/>
              </p:nvSpPr>
              <p:spPr bwMode="auto">
                <a:xfrm>
                  <a:off x="8737601" y="3024188"/>
                  <a:ext cx="144463" cy="144463"/>
                </a:xfrm>
                <a:custGeom>
                  <a:avLst/>
                  <a:gdLst>
                    <a:gd name="T0" fmla="*/ 45 w 91"/>
                    <a:gd name="T1" fmla="*/ 91 h 91"/>
                    <a:gd name="T2" fmla="*/ 45 w 91"/>
                    <a:gd name="T3" fmla="*/ 91 h 91"/>
                    <a:gd name="T4" fmla="*/ 35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0 w 91"/>
                    <a:gd name="T17" fmla="*/ 54 h 91"/>
                    <a:gd name="T18" fmla="*/ 0 w 91"/>
                    <a:gd name="T19" fmla="*/ 45 h 91"/>
                    <a:gd name="T20" fmla="*/ 0 w 91"/>
                    <a:gd name="T21" fmla="*/ 45 h 91"/>
                    <a:gd name="T22" fmla="*/ 0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5 w 91"/>
                    <a:gd name="T35" fmla="*/ 0 h 91"/>
                    <a:gd name="T36" fmla="*/ 45 w 91"/>
                    <a:gd name="T37" fmla="*/ 0 h 91"/>
                    <a:gd name="T38" fmla="*/ 45 w 91"/>
                    <a:gd name="T39" fmla="*/ 0 h 91"/>
                    <a:gd name="T40" fmla="*/ 54 w 91"/>
                    <a:gd name="T41" fmla="*/ 0 h 91"/>
                    <a:gd name="T42" fmla="*/ 63 w 91"/>
                    <a:gd name="T43" fmla="*/ 4 h 91"/>
                    <a:gd name="T44" fmla="*/ 71 w 91"/>
                    <a:gd name="T45" fmla="*/ 8 h 91"/>
                    <a:gd name="T46" fmla="*/ 78 w 91"/>
                    <a:gd name="T47" fmla="*/ 13 h 91"/>
                    <a:gd name="T48" fmla="*/ 84 w 91"/>
                    <a:gd name="T49" fmla="*/ 21 h 91"/>
                    <a:gd name="T50" fmla="*/ 87 w 91"/>
                    <a:gd name="T51" fmla="*/ 28 h 91"/>
                    <a:gd name="T52" fmla="*/ 89 w 91"/>
                    <a:gd name="T53" fmla="*/ 35 h 91"/>
                    <a:gd name="T54" fmla="*/ 91 w 91"/>
                    <a:gd name="T55" fmla="*/ 45 h 91"/>
                    <a:gd name="T56" fmla="*/ 91 w 91"/>
                    <a:gd name="T57" fmla="*/ 45 h 91"/>
                    <a:gd name="T58" fmla="*/ 89 w 91"/>
                    <a:gd name="T59" fmla="*/ 54 h 91"/>
                    <a:gd name="T60" fmla="*/ 87 w 91"/>
                    <a:gd name="T61" fmla="*/ 63 h 91"/>
                    <a:gd name="T62" fmla="*/ 84 w 91"/>
                    <a:gd name="T63" fmla="*/ 71 h 91"/>
                    <a:gd name="T64" fmla="*/ 78 w 91"/>
                    <a:gd name="T65" fmla="*/ 78 h 91"/>
                    <a:gd name="T66" fmla="*/ 71 w 91"/>
                    <a:gd name="T67" fmla="*/ 84 h 91"/>
                    <a:gd name="T68" fmla="*/ 63 w 91"/>
                    <a:gd name="T69" fmla="*/ 87 h 91"/>
                    <a:gd name="T70" fmla="*/ 54 w 91"/>
                    <a:gd name="T71" fmla="*/ 89 h 91"/>
                    <a:gd name="T72" fmla="*/ 45 w 91"/>
                    <a:gd name="T73" fmla="*/ 91 h 91"/>
                    <a:gd name="T74" fmla="*/ 45 w 91"/>
                    <a:gd name="T75" fmla="*/ 91 h 91"/>
                    <a:gd name="T76" fmla="*/ 45 w 91"/>
                    <a:gd name="T77" fmla="*/ 30 h 91"/>
                    <a:gd name="T78" fmla="*/ 45 w 91"/>
                    <a:gd name="T79" fmla="*/ 30 h 91"/>
                    <a:gd name="T80" fmla="*/ 39 w 91"/>
                    <a:gd name="T81" fmla="*/ 32 h 91"/>
                    <a:gd name="T82" fmla="*/ 35 w 91"/>
                    <a:gd name="T83" fmla="*/ 35 h 91"/>
                    <a:gd name="T84" fmla="*/ 32 w 91"/>
                    <a:gd name="T85" fmla="*/ 39 h 91"/>
                    <a:gd name="T86" fmla="*/ 30 w 91"/>
                    <a:gd name="T87" fmla="*/ 45 h 91"/>
                    <a:gd name="T88" fmla="*/ 30 w 91"/>
                    <a:gd name="T89" fmla="*/ 45 h 91"/>
                    <a:gd name="T90" fmla="*/ 32 w 91"/>
                    <a:gd name="T91" fmla="*/ 50 h 91"/>
                    <a:gd name="T92" fmla="*/ 35 w 91"/>
                    <a:gd name="T93" fmla="*/ 56 h 91"/>
                    <a:gd name="T94" fmla="*/ 39 w 91"/>
                    <a:gd name="T95" fmla="*/ 60 h 91"/>
                    <a:gd name="T96" fmla="*/ 45 w 91"/>
                    <a:gd name="T97" fmla="*/ 60 h 91"/>
                    <a:gd name="T98" fmla="*/ 45 w 91"/>
                    <a:gd name="T99" fmla="*/ 60 h 91"/>
                    <a:gd name="T100" fmla="*/ 50 w 91"/>
                    <a:gd name="T101" fmla="*/ 60 h 91"/>
                    <a:gd name="T102" fmla="*/ 56 w 91"/>
                    <a:gd name="T103" fmla="*/ 56 h 91"/>
                    <a:gd name="T104" fmla="*/ 59 w 91"/>
                    <a:gd name="T105" fmla="*/ 50 h 91"/>
                    <a:gd name="T106" fmla="*/ 59 w 91"/>
                    <a:gd name="T107" fmla="*/ 45 h 91"/>
                    <a:gd name="T108" fmla="*/ 59 w 91"/>
                    <a:gd name="T109" fmla="*/ 45 h 91"/>
                    <a:gd name="T110" fmla="*/ 59 w 91"/>
                    <a:gd name="T111" fmla="*/ 39 h 91"/>
                    <a:gd name="T112" fmla="*/ 56 w 91"/>
                    <a:gd name="T113" fmla="*/ 35 h 91"/>
                    <a:gd name="T114" fmla="*/ 50 w 91"/>
                    <a:gd name="T115" fmla="*/ 32 h 91"/>
                    <a:gd name="T116" fmla="*/ 45 w 91"/>
                    <a:gd name="T117" fmla="*/ 30 h 91"/>
                    <a:gd name="T118" fmla="*/ 45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5" y="91"/>
                      </a:moveTo>
                      <a:lnTo>
                        <a:pt x="45" y="91"/>
                      </a:lnTo>
                      <a:lnTo>
                        <a:pt x="35" y="89"/>
                      </a:lnTo>
                      <a:lnTo>
                        <a:pt x="28" y="87"/>
                      </a:lnTo>
                      <a:lnTo>
                        <a:pt x="21" y="84"/>
                      </a:lnTo>
                      <a:lnTo>
                        <a:pt x="13" y="78"/>
                      </a:lnTo>
                      <a:lnTo>
                        <a:pt x="8" y="71"/>
                      </a:lnTo>
                      <a:lnTo>
                        <a:pt x="4" y="63"/>
                      </a:lnTo>
                      <a:lnTo>
                        <a:pt x="0" y="54"/>
                      </a:lnTo>
                      <a:lnTo>
                        <a:pt x="0" y="45"/>
                      </a:lnTo>
                      <a:lnTo>
                        <a:pt x="0" y="45"/>
                      </a:lnTo>
                      <a:lnTo>
                        <a:pt x="0" y="35"/>
                      </a:lnTo>
                      <a:lnTo>
                        <a:pt x="4" y="28"/>
                      </a:lnTo>
                      <a:lnTo>
                        <a:pt x="8" y="21"/>
                      </a:lnTo>
                      <a:lnTo>
                        <a:pt x="13" y="13"/>
                      </a:lnTo>
                      <a:lnTo>
                        <a:pt x="21" y="8"/>
                      </a:lnTo>
                      <a:lnTo>
                        <a:pt x="28" y="4"/>
                      </a:lnTo>
                      <a:lnTo>
                        <a:pt x="35" y="0"/>
                      </a:lnTo>
                      <a:lnTo>
                        <a:pt x="45" y="0"/>
                      </a:lnTo>
                      <a:lnTo>
                        <a:pt x="45" y="0"/>
                      </a:lnTo>
                      <a:lnTo>
                        <a:pt x="54" y="0"/>
                      </a:lnTo>
                      <a:lnTo>
                        <a:pt x="63" y="4"/>
                      </a:lnTo>
                      <a:lnTo>
                        <a:pt x="71" y="8"/>
                      </a:lnTo>
                      <a:lnTo>
                        <a:pt x="78" y="13"/>
                      </a:lnTo>
                      <a:lnTo>
                        <a:pt x="84" y="21"/>
                      </a:lnTo>
                      <a:lnTo>
                        <a:pt x="87" y="28"/>
                      </a:lnTo>
                      <a:lnTo>
                        <a:pt x="89" y="35"/>
                      </a:lnTo>
                      <a:lnTo>
                        <a:pt x="91" y="45"/>
                      </a:lnTo>
                      <a:lnTo>
                        <a:pt x="91" y="45"/>
                      </a:lnTo>
                      <a:lnTo>
                        <a:pt x="89" y="54"/>
                      </a:lnTo>
                      <a:lnTo>
                        <a:pt x="87" y="63"/>
                      </a:lnTo>
                      <a:lnTo>
                        <a:pt x="84" y="71"/>
                      </a:lnTo>
                      <a:lnTo>
                        <a:pt x="78" y="78"/>
                      </a:lnTo>
                      <a:lnTo>
                        <a:pt x="71" y="84"/>
                      </a:lnTo>
                      <a:lnTo>
                        <a:pt x="63" y="87"/>
                      </a:lnTo>
                      <a:lnTo>
                        <a:pt x="54" y="89"/>
                      </a:lnTo>
                      <a:lnTo>
                        <a:pt x="45" y="91"/>
                      </a:lnTo>
                      <a:lnTo>
                        <a:pt x="45" y="91"/>
                      </a:lnTo>
                      <a:close/>
                      <a:moveTo>
                        <a:pt x="45" y="30"/>
                      </a:moveTo>
                      <a:lnTo>
                        <a:pt x="45" y="30"/>
                      </a:lnTo>
                      <a:lnTo>
                        <a:pt x="39" y="32"/>
                      </a:lnTo>
                      <a:lnTo>
                        <a:pt x="35" y="35"/>
                      </a:lnTo>
                      <a:lnTo>
                        <a:pt x="32" y="39"/>
                      </a:lnTo>
                      <a:lnTo>
                        <a:pt x="30" y="45"/>
                      </a:lnTo>
                      <a:lnTo>
                        <a:pt x="30" y="45"/>
                      </a:lnTo>
                      <a:lnTo>
                        <a:pt x="32" y="50"/>
                      </a:lnTo>
                      <a:lnTo>
                        <a:pt x="35" y="56"/>
                      </a:lnTo>
                      <a:lnTo>
                        <a:pt x="39" y="60"/>
                      </a:lnTo>
                      <a:lnTo>
                        <a:pt x="45" y="60"/>
                      </a:lnTo>
                      <a:lnTo>
                        <a:pt x="45" y="60"/>
                      </a:lnTo>
                      <a:lnTo>
                        <a:pt x="50" y="60"/>
                      </a:lnTo>
                      <a:lnTo>
                        <a:pt x="56" y="56"/>
                      </a:lnTo>
                      <a:lnTo>
                        <a:pt x="59" y="50"/>
                      </a:lnTo>
                      <a:lnTo>
                        <a:pt x="59" y="45"/>
                      </a:lnTo>
                      <a:lnTo>
                        <a:pt x="59" y="45"/>
                      </a:lnTo>
                      <a:lnTo>
                        <a:pt x="59" y="39"/>
                      </a:lnTo>
                      <a:lnTo>
                        <a:pt x="56" y="35"/>
                      </a:lnTo>
                      <a:lnTo>
                        <a:pt x="50" y="32"/>
                      </a:lnTo>
                      <a:lnTo>
                        <a:pt x="45" y="30"/>
                      </a:lnTo>
                      <a:lnTo>
                        <a:pt x="4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0" name="Rectangle 29">
                  <a:extLst>
                    <a:ext uri="{FF2B5EF4-FFF2-40B4-BE49-F238E27FC236}">
                      <a16:creationId xmlns:a16="http://schemas.microsoft.com/office/drawing/2014/main" id="{CAAE7413-EF26-4717-AC8C-2CF23F2E41DD}"/>
                    </a:ext>
                  </a:extLst>
                </p:cNvPr>
                <p:cNvSpPr>
                  <a:spLocks noChangeArrowheads="1"/>
                </p:cNvSpPr>
                <p:nvPr/>
              </p:nvSpPr>
              <p:spPr bwMode="auto">
                <a:xfrm>
                  <a:off x="8543926" y="2178051"/>
                  <a:ext cx="4921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1" name="Freeform 253">
                  <a:extLst>
                    <a:ext uri="{FF2B5EF4-FFF2-40B4-BE49-F238E27FC236}">
                      <a16:creationId xmlns:a16="http://schemas.microsoft.com/office/drawing/2014/main" id="{73AA1EC9-474D-472D-8564-CF212A52E480}"/>
                    </a:ext>
                  </a:extLst>
                </p:cNvPr>
                <p:cNvSpPr>
                  <a:spLocks/>
                </p:cNvSpPr>
                <p:nvPr/>
              </p:nvSpPr>
              <p:spPr bwMode="auto">
                <a:xfrm>
                  <a:off x="8716963" y="2192338"/>
                  <a:ext cx="68263" cy="103188"/>
                </a:xfrm>
                <a:custGeom>
                  <a:avLst/>
                  <a:gdLst>
                    <a:gd name="T0" fmla="*/ 30 w 43"/>
                    <a:gd name="T1" fmla="*/ 65 h 65"/>
                    <a:gd name="T2" fmla="*/ 0 w 43"/>
                    <a:gd name="T3" fmla="*/ 59 h 65"/>
                    <a:gd name="T4" fmla="*/ 13 w 43"/>
                    <a:gd name="T5" fmla="*/ 0 h 65"/>
                    <a:gd name="T6" fmla="*/ 43 w 43"/>
                    <a:gd name="T7" fmla="*/ 6 h 65"/>
                    <a:gd name="T8" fmla="*/ 30 w 43"/>
                    <a:gd name="T9" fmla="*/ 65 h 65"/>
                  </a:gdLst>
                  <a:ahLst/>
                  <a:cxnLst>
                    <a:cxn ang="0">
                      <a:pos x="T0" y="T1"/>
                    </a:cxn>
                    <a:cxn ang="0">
                      <a:pos x="T2" y="T3"/>
                    </a:cxn>
                    <a:cxn ang="0">
                      <a:pos x="T4" y="T5"/>
                    </a:cxn>
                    <a:cxn ang="0">
                      <a:pos x="T6" y="T7"/>
                    </a:cxn>
                    <a:cxn ang="0">
                      <a:pos x="T8" y="T9"/>
                    </a:cxn>
                  </a:cxnLst>
                  <a:rect l="0" t="0" r="r" b="b"/>
                  <a:pathLst>
                    <a:path w="43" h="65">
                      <a:moveTo>
                        <a:pt x="30" y="65"/>
                      </a:moveTo>
                      <a:lnTo>
                        <a:pt x="0" y="59"/>
                      </a:lnTo>
                      <a:lnTo>
                        <a:pt x="13" y="0"/>
                      </a:lnTo>
                      <a:lnTo>
                        <a:pt x="43" y="6"/>
                      </a:lnTo>
                      <a:lnTo>
                        <a:pt x="3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2" name="Freeform 254">
                  <a:extLst>
                    <a:ext uri="{FF2B5EF4-FFF2-40B4-BE49-F238E27FC236}">
                      <a16:creationId xmlns:a16="http://schemas.microsoft.com/office/drawing/2014/main" id="{61A6ADAC-B9E4-492F-865E-BCE734A5588D}"/>
                    </a:ext>
                  </a:extLst>
                </p:cNvPr>
                <p:cNvSpPr>
                  <a:spLocks/>
                </p:cNvSpPr>
                <p:nvPr/>
              </p:nvSpPr>
              <p:spPr bwMode="auto">
                <a:xfrm>
                  <a:off x="8882063" y="2244726"/>
                  <a:ext cx="82550" cy="109538"/>
                </a:xfrm>
                <a:custGeom>
                  <a:avLst/>
                  <a:gdLst>
                    <a:gd name="T0" fmla="*/ 28 w 52"/>
                    <a:gd name="T1" fmla="*/ 69 h 69"/>
                    <a:gd name="T2" fmla="*/ 0 w 52"/>
                    <a:gd name="T3" fmla="*/ 56 h 69"/>
                    <a:gd name="T4" fmla="*/ 24 w 52"/>
                    <a:gd name="T5" fmla="*/ 0 h 69"/>
                    <a:gd name="T6" fmla="*/ 52 w 52"/>
                    <a:gd name="T7" fmla="*/ 13 h 69"/>
                    <a:gd name="T8" fmla="*/ 28 w 52"/>
                    <a:gd name="T9" fmla="*/ 69 h 69"/>
                  </a:gdLst>
                  <a:ahLst/>
                  <a:cxnLst>
                    <a:cxn ang="0">
                      <a:pos x="T0" y="T1"/>
                    </a:cxn>
                    <a:cxn ang="0">
                      <a:pos x="T2" y="T3"/>
                    </a:cxn>
                    <a:cxn ang="0">
                      <a:pos x="T4" y="T5"/>
                    </a:cxn>
                    <a:cxn ang="0">
                      <a:pos x="T6" y="T7"/>
                    </a:cxn>
                    <a:cxn ang="0">
                      <a:pos x="T8" y="T9"/>
                    </a:cxn>
                  </a:cxnLst>
                  <a:rect l="0" t="0" r="r" b="b"/>
                  <a:pathLst>
                    <a:path w="52" h="69">
                      <a:moveTo>
                        <a:pt x="28" y="69"/>
                      </a:moveTo>
                      <a:lnTo>
                        <a:pt x="0" y="56"/>
                      </a:lnTo>
                      <a:lnTo>
                        <a:pt x="24" y="0"/>
                      </a:lnTo>
                      <a:lnTo>
                        <a:pt x="52" y="13"/>
                      </a:lnTo>
                      <a:lnTo>
                        <a:pt x="28"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3" name="Freeform 255">
                  <a:extLst>
                    <a:ext uri="{FF2B5EF4-FFF2-40B4-BE49-F238E27FC236}">
                      <a16:creationId xmlns:a16="http://schemas.microsoft.com/office/drawing/2014/main" id="{977A77F8-1623-4CB7-A819-AAAAA493D4D3}"/>
                    </a:ext>
                  </a:extLst>
                </p:cNvPr>
                <p:cNvSpPr>
                  <a:spLocks/>
                </p:cNvSpPr>
                <p:nvPr/>
              </p:nvSpPr>
              <p:spPr bwMode="auto">
                <a:xfrm>
                  <a:off x="9031288" y="2339976"/>
                  <a:ext cx="98425" cy="104775"/>
                </a:xfrm>
                <a:custGeom>
                  <a:avLst/>
                  <a:gdLst>
                    <a:gd name="T0" fmla="*/ 26 w 62"/>
                    <a:gd name="T1" fmla="*/ 66 h 66"/>
                    <a:gd name="T2" fmla="*/ 0 w 62"/>
                    <a:gd name="T3" fmla="*/ 48 h 66"/>
                    <a:gd name="T4" fmla="*/ 37 w 62"/>
                    <a:gd name="T5" fmla="*/ 0 h 66"/>
                    <a:gd name="T6" fmla="*/ 62 w 62"/>
                    <a:gd name="T7" fmla="*/ 16 h 66"/>
                    <a:gd name="T8" fmla="*/ 26 w 62"/>
                    <a:gd name="T9" fmla="*/ 66 h 66"/>
                  </a:gdLst>
                  <a:ahLst/>
                  <a:cxnLst>
                    <a:cxn ang="0">
                      <a:pos x="T0" y="T1"/>
                    </a:cxn>
                    <a:cxn ang="0">
                      <a:pos x="T2" y="T3"/>
                    </a:cxn>
                    <a:cxn ang="0">
                      <a:pos x="T4" y="T5"/>
                    </a:cxn>
                    <a:cxn ang="0">
                      <a:pos x="T6" y="T7"/>
                    </a:cxn>
                    <a:cxn ang="0">
                      <a:pos x="T8" y="T9"/>
                    </a:cxn>
                  </a:cxnLst>
                  <a:rect l="0" t="0" r="r" b="b"/>
                  <a:pathLst>
                    <a:path w="62" h="66">
                      <a:moveTo>
                        <a:pt x="26" y="66"/>
                      </a:moveTo>
                      <a:lnTo>
                        <a:pt x="0" y="48"/>
                      </a:lnTo>
                      <a:lnTo>
                        <a:pt x="37" y="0"/>
                      </a:lnTo>
                      <a:lnTo>
                        <a:pt x="62" y="16"/>
                      </a:lnTo>
                      <a:lnTo>
                        <a:pt x="2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4" name="Freeform 256">
                  <a:extLst>
                    <a:ext uri="{FF2B5EF4-FFF2-40B4-BE49-F238E27FC236}">
                      <a16:creationId xmlns:a16="http://schemas.microsoft.com/office/drawing/2014/main" id="{935FDF97-10EE-4E4C-A53E-9166170DD4AD}"/>
                    </a:ext>
                  </a:extLst>
                </p:cNvPr>
                <p:cNvSpPr>
                  <a:spLocks/>
                </p:cNvSpPr>
                <p:nvPr/>
              </p:nvSpPr>
              <p:spPr bwMode="auto">
                <a:xfrm>
                  <a:off x="9164638" y="2462213"/>
                  <a:ext cx="103188" cy="100013"/>
                </a:xfrm>
                <a:custGeom>
                  <a:avLst/>
                  <a:gdLst>
                    <a:gd name="T0" fmla="*/ 20 w 65"/>
                    <a:gd name="T1" fmla="*/ 63 h 63"/>
                    <a:gd name="T2" fmla="*/ 0 w 65"/>
                    <a:gd name="T3" fmla="*/ 41 h 63"/>
                    <a:gd name="T4" fmla="*/ 44 w 65"/>
                    <a:gd name="T5" fmla="*/ 0 h 63"/>
                    <a:gd name="T6" fmla="*/ 65 w 65"/>
                    <a:gd name="T7" fmla="*/ 23 h 63"/>
                    <a:gd name="T8" fmla="*/ 20 w 65"/>
                    <a:gd name="T9" fmla="*/ 63 h 63"/>
                  </a:gdLst>
                  <a:ahLst/>
                  <a:cxnLst>
                    <a:cxn ang="0">
                      <a:pos x="T0" y="T1"/>
                    </a:cxn>
                    <a:cxn ang="0">
                      <a:pos x="T2" y="T3"/>
                    </a:cxn>
                    <a:cxn ang="0">
                      <a:pos x="T4" y="T5"/>
                    </a:cxn>
                    <a:cxn ang="0">
                      <a:pos x="T6" y="T7"/>
                    </a:cxn>
                    <a:cxn ang="0">
                      <a:pos x="T8" y="T9"/>
                    </a:cxn>
                  </a:cxnLst>
                  <a:rect l="0" t="0" r="r" b="b"/>
                  <a:pathLst>
                    <a:path w="65" h="63">
                      <a:moveTo>
                        <a:pt x="20" y="63"/>
                      </a:moveTo>
                      <a:lnTo>
                        <a:pt x="0" y="41"/>
                      </a:lnTo>
                      <a:lnTo>
                        <a:pt x="44" y="0"/>
                      </a:lnTo>
                      <a:lnTo>
                        <a:pt x="65" y="23"/>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5" name="Freeform 257">
                  <a:extLst>
                    <a:ext uri="{FF2B5EF4-FFF2-40B4-BE49-F238E27FC236}">
                      <a16:creationId xmlns:a16="http://schemas.microsoft.com/office/drawing/2014/main" id="{CA562749-14B7-41A8-BB25-A07EBB3C4AD6}"/>
                    </a:ext>
                  </a:extLst>
                </p:cNvPr>
                <p:cNvSpPr>
                  <a:spLocks/>
                </p:cNvSpPr>
                <p:nvPr/>
              </p:nvSpPr>
              <p:spPr bwMode="auto">
                <a:xfrm>
                  <a:off x="9271001" y="2616201"/>
                  <a:ext cx="104775" cy="87313"/>
                </a:xfrm>
                <a:custGeom>
                  <a:avLst/>
                  <a:gdLst>
                    <a:gd name="T0" fmla="*/ 14 w 66"/>
                    <a:gd name="T1" fmla="*/ 55 h 55"/>
                    <a:gd name="T2" fmla="*/ 0 w 66"/>
                    <a:gd name="T3" fmla="*/ 29 h 55"/>
                    <a:gd name="T4" fmla="*/ 51 w 66"/>
                    <a:gd name="T5" fmla="*/ 0 h 55"/>
                    <a:gd name="T6" fmla="*/ 66 w 66"/>
                    <a:gd name="T7" fmla="*/ 26 h 55"/>
                    <a:gd name="T8" fmla="*/ 14 w 66"/>
                    <a:gd name="T9" fmla="*/ 55 h 55"/>
                  </a:gdLst>
                  <a:ahLst/>
                  <a:cxnLst>
                    <a:cxn ang="0">
                      <a:pos x="T0" y="T1"/>
                    </a:cxn>
                    <a:cxn ang="0">
                      <a:pos x="T2" y="T3"/>
                    </a:cxn>
                    <a:cxn ang="0">
                      <a:pos x="T4" y="T5"/>
                    </a:cxn>
                    <a:cxn ang="0">
                      <a:pos x="T6" y="T7"/>
                    </a:cxn>
                    <a:cxn ang="0">
                      <a:pos x="T8" y="T9"/>
                    </a:cxn>
                  </a:cxnLst>
                  <a:rect l="0" t="0" r="r" b="b"/>
                  <a:pathLst>
                    <a:path w="66" h="55">
                      <a:moveTo>
                        <a:pt x="14" y="55"/>
                      </a:moveTo>
                      <a:lnTo>
                        <a:pt x="0" y="29"/>
                      </a:lnTo>
                      <a:lnTo>
                        <a:pt x="51" y="0"/>
                      </a:lnTo>
                      <a:lnTo>
                        <a:pt x="66" y="26"/>
                      </a:lnTo>
                      <a:lnTo>
                        <a:pt x="14"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6" name="Freeform 258">
                  <a:extLst>
                    <a:ext uri="{FF2B5EF4-FFF2-40B4-BE49-F238E27FC236}">
                      <a16:creationId xmlns:a16="http://schemas.microsoft.com/office/drawing/2014/main" id="{408CA8BA-E75E-4490-98D8-1AEDFA54646A}"/>
                    </a:ext>
                  </a:extLst>
                </p:cNvPr>
                <p:cNvSpPr>
                  <a:spLocks/>
                </p:cNvSpPr>
                <p:nvPr/>
              </p:nvSpPr>
              <p:spPr bwMode="auto">
                <a:xfrm>
                  <a:off x="9344026" y="2789238"/>
                  <a:ext cx="106363" cy="76200"/>
                </a:xfrm>
                <a:custGeom>
                  <a:avLst/>
                  <a:gdLst>
                    <a:gd name="T0" fmla="*/ 9 w 67"/>
                    <a:gd name="T1" fmla="*/ 48 h 48"/>
                    <a:gd name="T2" fmla="*/ 0 w 67"/>
                    <a:gd name="T3" fmla="*/ 19 h 48"/>
                    <a:gd name="T4" fmla="*/ 57 w 67"/>
                    <a:gd name="T5" fmla="*/ 0 h 48"/>
                    <a:gd name="T6" fmla="*/ 67 w 67"/>
                    <a:gd name="T7" fmla="*/ 28 h 48"/>
                    <a:gd name="T8" fmla="*/ 9 w 67"/>
                    <a:gd name="T9" fmla="*/ 48 h 48"/>
                  </a:gdLst>
                  <a:ahLst/>
                  <a:cxnLst>
                    <a:cxn ang="0">
                      <a:pos x="T0" y="T1"/>
                    </a:cxn>
                    <a:cxn ang="0">
                      <a:pos x="T2" y="T3"/>
                    </a:cxn>
                    <a:cxn ang="0">
                      <a:pos x="T4" y="T5"/>
                    </a:cxn>
                    <a:cxn ang="0">
                      <a:pos x="T6" y="T7"/>
                    </a:cxn>
                    <a:cxn ang="0">
                      <a:pos x="T8" y="T9"/>
                    </a:cxn>
                  </a:cxnLst>
                  <a:rect l="0" t="0" r="r" b="b"/>
                  <a:pathLst>
                    <a:path w="67" h="48">
                      <a:moveTo>
                        <a:pt x="9" y="48"/>
                      </a:moveTo>
                      <a:lnTo>
                        <a:pt x="0" y="19"/>
                      </a:lnTo>
                      <a:lnTo>
                        <a:pt x="57" y="0"/>
                      </a:lnTo>
                      <a:lnTo>
                        <a:pt x="67" y="28"/>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7" name="Freeform 259">
                  <a:extLst>
                    <a:ext uri="{FF2B5EF4-FFF2-40B4-BE49-F238E27FC236}">
                      <a16:creationId xmlns:a16="http://schemas.microsoft.com/office/drawing/2014/main" id="{1090CF3A-27A3-4311-8FE7-596CA729EF8F}"/>
                    </a:ext>
                  </a:extLst>
                </p:cNvPr>
                <p:cNvSpPr>
                  <a:spLocks/>
                </p:cNvSpPr>
                <p:nvPr/>
              </p:nvSpPr>
              <p:spPr bwMode="auto">
                <a:xfrm>
                  <a:off x="9385301" y="2974976"/>
                  <a:ext cx="100013" cy="58738"/>
                </a:xfrm>
                <a:custGeom>
                  <a:avLst/>
                  <a:gdLst>
                    <a:gd name="T0" fmla="*/ 3 w 63"/>
                    <a:gd name="T1" fmla="*/ 37 h 37"/>
                    <a:gd name="T2" fmla="*/ 0 w 63"/>
                    <a:gd name="T3" fmla="*/ 7 h 37"/>
                    <a:gd name="T4" fmla="*/ 59 w 63"/>
                    <a:gd name="T5" fmla="*/ 0 h 37"/>
                    <a:gd name="T6" fmla="*/ 63 w 63"/>
                    <a:gd name="T7" fmla="*/ 31 h 37"/>
                    <a:gd name="T8" fmla="*/ 3 w 63"/>
                    <a:gd name="T9" fmla="*/ 37 h 37"/>
                  </a:gdLst>
                  <a:ahLst/>
                  <a:cxnLst>
                    <a:cxn ang="0">
                      <a:pos x="T0" y="T1"/>
                    </a:cxn>
                    <a:cxn ang="0">
                      <a:pos x="T2" y="T3"/>
                    </a:cxn>
                    <a:cxn ang="0">
                      <a:pos x="T4" y="T5"/>
                    </a:cxn>
                    <a:cxn ang="0">
                      <a:pos x="T6" y="T7"/>
                    </a:cxn>
                    <a:cxn ang="0">
                      <a:pos x="T8" y="T9"/>
                    </a:cxn>
                  </a:cxnLst>
                  <a:rect l="0" t="0" r="r" b="b"/>
                  <a:pathLst>
                    <a:path w="63" h="37">
                      <a:moveTo>
                        <a:pt x="3" y="37"/>
                      </a:moveTo>
                      <a:lnTo>
                        <a:pt x="0" y="7"/>
                      </a:lnTo>
                      <a:lnTo>
                        <a:pt x="59" y="0"/>
                      </a:lnTo>
                      <a:lnTo>
                        <a:pt x="63" y="31"/>
                      </a:lnTo>
                      <a:lnTo>
                        <a:pt x="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8" name="Freeform 260">
                  <a:extLst>
                    <a:ext uri="{FF2B5EF4-FFF2-40B4-BE49-F238E27FC236}">
                      <a16:creationId xmlns:a16="http://schemas.microsoft.com/office/drawing/2014/main" id="{3FAB6C50-BDDE-45C0-926C-7837C8FA7B7E}"/>
                    </a:ext>
                  </a:extLst>
                </p:cNvPr>
                <p:cNvSpPr>
                  <a:spLocks/>
                </p:cNvSpPr>
                <p:nvPr/>
              </p:nvSpPr>
              <p:spPr bwMode="auto">
                <a:xfrm>
                  <a:off x="9385301" y="3157538"/>
                  <a:ext cx="100013" cy="58738"/>
                </a:xfrm>
                <a:custGeom>
                  <a:avLst/>
                  <a:gdLst>
                    <a:gd name="T0" fmla="*/ 59 w 63"/>
                    <a:gd name="T1" fmla="*/ 37 h 37"/>
                    <a:gd name="T2" fmla="*/ 0 w 63"/>
                    <a:gd name="T3" fmla="*/ 31 h 37"/>
                    <a:gd name="T4" fmla="*/ 3 w 63"/>
                    <a:gd name="T5" fmla="*/ 0 h 37"/>
                    <a:gd name="T6" fmla="*/ 63 w 63"/>
                    <a:gd name="T7" fmla="*/ 7 h 37"/>
                    <a:gd name="T8" fmla="*/ 59 w 63"/>
                    <a:gd name="T9" fmla="*/ 37 h 37"/>
                  </a:gdLst>
                  <a:ahLst/>
                  <a:cxnLst>
                    <a:cxn ang="0">
                      <a:pos x="T0" y="T1"/>
                    </a:cxn>
                    <a:cxn ang="0">
                      <a:pos x="T2" y="T3"/>
                    </a:cxn>
                    <a:cxn ang="0">
                      <a:pos x="T4" y="T5"/>
                    </a:cxn>
                    <a:cxn ang="0">
                      <a:pos x="T6" y="T7"/>
                    </a:cxn>
                    <a:cxn ang="0">
                      <a:pos x="T8" y="T9"/>
                    </a:cxn>
                  </a:cxnLst>
                  <a:rect l="0" t="0" r="r" b="b"/>
                  <a:pathLst>
                    <a:path w="63" h="37">
                      <a:moveTo>
                        <a:pt x="59" y="37"/>
                      </a:moveTo>
                      <a:lnTo>
                        <a:pt x="0" y="31"/>
                      </a:lnTo>
                      <a:lnTo>
                        <a:pt x="3" y="0"/>
                      </a:lnTo>
                      <a:lnTo>
                        <a:pt x="63" y="7"/>
                      </a:lnTo>
                      <a:lnTo>
                        <a:pt x="5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9" name="Freeform 261">
                  <a:extLst>
                    <a:ext uri="{FF2B5EF4-FFF2-40B4-BE49-F238E27FC236}">
                      <a16:creationId xmlns:a16="http://schemas.microsoft.com/office/drawing/2014/main" id="{47D663F0-8018-44F9-80F0-01A8B6986EC4}"/>
                    </a:ext>
                  </a:extLst>
                </p:cNvPr>
                <p:cNvSpPr>
                  <a:spLocks/>
                </p:cNvSpPr>
                <p:nvPr/>
              </p:nvSpPr>
              <p:spPr bwMode="auto">
                <a:xfrm>
                  <a:off x="9344026" y="3327401"/>
                  <a:ext cx="106363" cy="76200"/>
                </a:xfrm>
                <a:custGeom>
                  <a:avLst/>
                  <a:gdLst>
                    <a:gd name="T0" fmla="*/ 57 w 67"/>
                    <a:gd name="T1" fmla="*/ 48 h 48"/>
                    <a:gd name="T2" fmla="*/ 0 w 67"/>
                    <a:gd name="T3" fmla="*/ 28 h 48"/>
                    <a:gd name="T4" fmla="*/ 9 w 67"/>
                    <a:gd name="T5" fmla="*/ 0 h 48"/>
                    <a:gd name="T6" fmla="*/ 67 w 67"/>
                    <a:gd name="T7" fmla="*/ 19 h 48"/>
                    <a:gd name="T8" fmla="*/ 57 w 67"/>
                    <a:gd name="T9" fmla="*/ 48 h 48"/>
                  </a:gdLst>
                  <a:ahLst/>
                  <a:cxnLst>
                    <a:cxn ang="0">
                      <a:pos x="T0" y="T1"/>
                    </a:cxn>
                    <a:cxn ang="0">
                      <a:pos x="T2" y="T3"/>
                    </a:cxn>
                    <a:cxn ang="0">
                      <a:pos x="T4" y="T5"/>
                    </a:cxn>
                    <a:cxn ang="0">
                      <a:pos x="T6" y="T7"/>
                    </a:cxn>
                    <a:cxn ang="0">
                      <a:pos x="T8" y="T9"/>
                    </a:cxn>
                  </a:cxnLst>
                  <a:rect l="0" t="0" r="r" b="b"/>
                  <a:pathLst>
                    <a:path w="67" h="48">
                      <a:moveTo>
                        <a:pt x="57" y="48"/>
                      </a:moveTo>
                      <a:lnTo>
                        <a:pt x="0" y="28"/>
                      </a:lnTo>
                      <a:lnTo>
                        <a:pt x="9" y="0"/>
                      </a:lnTo>
                      <a:lnTo>
                        <a:pt x="67"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0" name="Freeform 262">
                  <a:extLst>
                    <a:ext uri="{FF2B5EF4-FFF2-40B4-BE49-F238E27FC236}">
                      <a16:creationId xmlns:a16="http://schemas.microsoft.com/office/drawing/2014/main" id="{0101A9CE-A12E-44DC-AD06-F6FE1A728FCD}"/>
                    </a:ext>
                  </a:extLst>
                </p:cNvPr>
                <p:cNvSpPr>
                  <a:spLocks/>
                </p:cNvSpPr>
                <p:nvPr/>
              </p:nvSpPr>
              <p:spPr bwMode="auto">
                <a:xfrm>
                  <a:off x="9271001" y="3486151"/>
                  <a:ext cx="104775" cy="92075"/>
                </a:xfrm>
                <a:custGeom>
                  <a:avLst/>
                  <a:gdLst>
                    <a:gd name="T0" fmla="*/ 51 w 66"/>
                    <a:gd name="T1" fmla="*/ 58 h 58"/>
                    <a:gd name="T2" fmla="*/ 0 w 66"/>
                    <a:gd name="T3" fmla="*/ 26 h 58"/>
                    <a:gd name="T4" fmla="*/ 14 w 66"/>
                    <a:gd name="T5" fmla="*/ 0 h 58"/>
                    <a:gd name="T6" fmla="*/ 66 w 66"/>
                    <a:gd name="T7" fmla="*/ 30 h 58"/>
                    <a:gd name="T8" fmla="*/ 51 w 66"/>
                    <a:gd name="T9" fmla="*/ 58 h 58"/>
                  </a:gdLst>
                  <a:ahLst/>
                  <a:cxnLst>
                    <a:cxn ang="0">
                      <a:pos x="T0" y="T1"/>
                    </a:cxn>
                    <a:cxn ang="0">
                      <a:pos x="T2" y="T3"/>
                    </a:cxn>
                    <a:cxn ang="0">
                      <a:pos x="T4" y="T5"/>
                    </a:cxn>
                    <a:cxn ang="0">
                      <a:pos x="T6" y="T7"/>
                    </a:cxn>
                    <a:cxn ang="0">
                      <a:pos x="T8" y="T9"/>
                    </a:cxn>
                  </a:cxnLst>
                  <a:rect l="0" t="0" r="r" b="b"/>
                  <a:pathLst>
                    <a:path w="66" h="58">
                      <a:moveTo>
                        <a:pt x="51" y="58"/>
                      </a:moveTo>
                      <a:lnTo>
                        <a:pt x="0" y="26"/>
                      </a:lnTo>
                      <a:lnTo>
                        <a:pt x="14" y="0"/>
                      </a:lnTo>
                      <a:lnTo>
                        <a:pt x="66" y="30"/>
                      </a:lnTo>
                      <a:lnTo>
                        <a:pt x="5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1" name="Freeform 263">
                  <a:extLst>
                    <a:ext uri="{FF2B5EF4-FFF2-40B4-BE49-F238E27FC236}">
                      <a16:creationId xmlns:a16="http://schemas.microsoft.com/office/drawing/2014/main" id="{13CE1013-3E66-434C-A86D-CC70498A1ADB}"/>
                    </a:ext>
                  </a:extLst>
                </p:cNvPr>
                <p:cNvSpPr>
                  <a:spLocks/>
                </p:cNvSpPr>
                <p:nvPr/>
              </p:nvSpPr>
              <p:spPr bwMode="auto">
                <a:xfrm>
                  <a:off x="9164638" y="3627438"/>
                  <a:ext cx="103188" cy="100013"/>
                </a:xfrm>
                <a:custGeom>
                  <a:avLst/>
                  <a:gdLst>
                    <a:gd name="T0" fmla="*/ 44 w 65"/>
                    <a:gd name="T1" fmla="*/ 63 h 63"/>
                    <a:gd name="T2" fmla="*/ 0 w 65"/>
                    <a:gd name="T3" fmla="*/ 24 h 63"/>
                    <a:gd name="T4" fmla="*/ 20 w 65"/>
                    <a:gd name="T5" fmla="*/ 0 h 63"/>
                    <a:gd name="T6" fmla="*/ 65 w 65"/>
                    <a:gd name="T7" fmla="*/ 41 h 63"/>
                    <a:gd name="T8" fmla="*/ 44 w 65"/>
                    <a:gd name="T9" fmla="*/ 63 h 63"/>
                  </a:gdLst>
                  <a:ahLst/>
                  <a:cxnLst>
                    <a:cxn ang="0">
                      <a:pos x="T0" y="T1"/>
                    </a:cxn>
                    <a:cxn ang="0">
                      <a:pos x="T2" y="T3"/>
                    </a:cxn>
                    <a:cxn ang="0">
                      <a:pos x="T4" y="T5"/>
                    </a:cxn>
                    <a:cxn ang="0">
                      <a:pos x="T6" y="T7"/>
                    </a:cxn>
                    <a:cxn ang="0">
                      <a:pos x="T8" y="T9"/>
                    </a:cxn>
                  </a:cxnLst>
                  <a:rect l="0" t="0" r="r" b="b"/>
                  <a:pathLst>
                    <a:path w="65" h="63">
                      <a:moveTo>
                        <a:pt x="44" y="63"/>
                      </a:moveTo>
                      <a:lnTo>
                        <a:pt x="0" y="24"/>
                      </a:lnTo>
                      <a:lnTo>
                        <a:pt x="20" y="0"/>
                      </a:lnTo>
                      <a:lnTo>
                        <a:pt x="65"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2" name="Freeform 264">
                  <a:extLst>
                    <a:ext uri="{FF2B5EF4-FFF2-40B4-BE49-F238E27FC236}">
                      <a16:creationId xmlns:a16="http://schemas.microsoft.com/office/drawing/2014/main" id="{8E6176CC-397B-4CA1-985C-7F8F098D3058}"/>
                    </a:ext>
                  </a:extLst>
                </p:cNvPr>
                <p:cNvSpPr>
                  <a:spLocks/>
                </p:cNvSpPr>
                <p:nvPr/>
              </p:nvSpPr>
              <p:spPr bwMode="auto">
                <a:xfrm>
                  <a:off x="9031288" y="3748088"/>
                  <a:ext cx="98425" cy="106363"/>
                </a:xfrm>
                <a:custGeom>
                  <a:avLst/>
                  <a:gdLst>
                    <a:gd name="T0" fmla="*/ 37 w 62"/>
                    <a:gd name="T1" fmla="*/ 67 h 67"/>
                    <a:gd name="T2" fmla="*/ 0 w 62"/>
                    <a:gd name="T3" fmla="*/ 17 h 67"/>
                    <a:gd name="T4" fmla="*/ 26 w 62"/>
                    <a:gd name="T5" fmla="*/ 0 h 67"/>
                    <a:gd name="T6" fmla="*/ 62 w 62"/>
                    <a:gd name="T7" fmla="*/ 48 h 67"/>
                    <a:gd name="T8" fmla="*/ 37 w 62"/>
                    <a:gd name="T9" fmla="*/ 67 h 67"/>
                  </a:gdLst>
                  <a:ahLst/>
                  <a:cxnLst>
                    <a:cxn ang="0">
                      <a:pos x="T0" y="T1"/>
                    </a:cxn>
                    <a:cxn ang="0">
                      <a:pos x="T2" y="T3"/>
                    </a:cxn>
                    <a:cxn ang="0">
                      <a:pos x="T4" y="T5"/>
                    </a:cxn>
                    <a:cxn ang="0">
                      <a:pos x="T6" y="T7"/>
                    </a:cxn>
                    <a:cxn ang="0">
                      <a:pos x="T8" y="T9"/>
                    </a:cxn>
                  </a:cxnLst>
                  <a:rect l="0" t="0" r="r" b="b"/>
                  <a:pathLst>
                    <a:path w="62" h="67">
                      <a:moveTo>
                        <a:pt x="37" y="67"/>
                      </a:moveTo>
                      <a:lnTo>
                        <a:pt x="0" y="17"/>
                      </a:lnTo>
                      <a:lnTo>
                        <a:pt x="26" y="0"/>
                      </a:lnTo>
                      <a:lnTo>
                        <a:pt x="62" y="48"/>
                      </a:lnTo>
                      <a:lnTo>
                        <a:pt x="37"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3" name="Freeform 265">
                  <a:extLst>
                    <a:ext uri="{FF2B5EF4-FFF2-40B4-BE49-F238E27FC236}">
                      <a16:creationId xmlns:a16="http://schemas.microsoft.com/office/drawing/2014/main" id="{62E95CCC-CC2C-45B4-BF48-0CB536D00C6A}"/>
                    </a:ext>
                  </a:extLst>
                </p:cNvPr>
                <p:cNvSpPr>
                  <a:spLocks/>
                </p:cNvSpPr>
                <p:nvPr/>
              </p:nvSpPr>
              <p:spPr bwMode="auto">
                <a:xfrm>
                  <a:off x="8355013" y="2192338"/>
                  <a:ext cx="65088" cy="103188"/>
                </a:xfrm>
                <a:custGeom>
                  <a:avLst/>
                  <a:gdLst>
                    <a:gd name="T0" fmla="*/ 11 w 41"/>
                    <a:gd name="T1" fmla="*/ 65 h 65"/>
                    <a:gd name="T2" fmla="*/ 0 w 41"/>
                    <a:gd name="T3" fmla="*/ 6 h 65"/>
                    <a:gd name="T4" fmla="*/ 30 w 41"/>
                    <a:gd name="T5" fmla="*/ 0 h 65"/>
                    <a:gd name="T6" fmla="*/ 41 w 41"/>
                    <a:gd name="T7" fmla="*/ 59 h 65"/>
                    <a:gd name="T8" fmla="*/ 11 w 41"/>
                    <a:gd name="T9" fmla="*/ 65 h 65"/>
                  </a:gdLst>
                  <a:ahLst/>
                  <a:cxnLst>
                    <a:cxn ang="0">
                      <a:pos x="T0" y="T1"/>
                    </a:cxn>
                    <a:cxn ang="0">
                      <a:pos x="T2" y="T3"/>
                    </a:cxn>
                    <a:cxn ang="0">
                      <a:pos x="T4" y="T5"/>
                    </a:cxn>
                    <a:cxn ang="0">
                      <a:pos x="T6" y="T7"/>
                    </a:cxn>
                    <a:cxn ang="0">
                      <a:pos x="T8" y="T9"/>
                    </a:cxn>
                  </a:cxnLst>
                  <a:rect l="0" t="0" r="r" b="b"/>
                  <a:pathLst>
                    <a:path w="41" h="65">
                      <a:moveTo>
                        <a:pt x="11" y="65"/>
                      </a:moveTo>
                      <a:lnTo>
                        <a:pt x="0" y="6"/>
                      </a:lnTo>
                      <a:lnTo>
                        <a:pt x="30" y="0"/>
                      </a:lnTo>
                      <a:lnTo>
                        <a:pt x="41" y="59"/>
                      </a:lnTo>
                      <a:lnTo>
                        <a:pt x="11"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4" name="Freeform 266">
                  <a:extLst>
                    <a:ext uri="{FF2B5EF4-FFF2-40B4-BE49-F238E27FC236}">
                      <a16:creationId xmlns:a16="http://schemas.microsoft.com/office/drawing/2014/main" id="{0C70349C-B12D-4A72-A795-29BFCAA01DCF}"/>
                    </a:ext>
                  </a:extLst>
                </p:cNvPr>
                <p:cNvSpPr>
                  <a:spLocks/>
                </p:cNvSpPr>
                <p:nvPr/>
              </p:nvSpPr>
              <p:spPr bwMode="auto">
                <a:xfrm>
                  <a:off x="8172451" y="2244726"/>
                  <a:ext cx="82550" cy="109538"/>
                </a:xfrm>
                <a:custGeom>
                  <a:avLst/>
                  <a:gdLst>
                    <a:gd name="T0" fmla="*/ 24 w 52"/>
                    <a:gd name="T1" fmla="*/ 69 h 69"/>
                    <a:gd name="T2" fmla="*/ 0 w 52"/>
                    <a:gd name="T3" fmla="*/ 13 h 69"/>
                    <a:gd name="T4" fmla="*/ 28 w 52"/>
                    <a:gd name="T5" fmla="*/ 0 h 69"/>
                    <a:gd name="T6" fmla="*/ 52 w 52"/>
                    <a:gd name="T7" fmla="*/ 56 h 69"/>
                    <a:gd name="T8" fmla="*/ 24 w 52"/>
                    <a:gd name="T9" fmla="*/ 69 h 69"/>
                  </a:gdLst>
                  <a:ahLst/>
                  <a:cxnLst>
                    <a:cxn ang="0">
                      <a:pos x="T0" y="T1"/>
                    </a:cxn>
                    <a:cxn ang="0">
                      <a:pos x="T2" y="T3"/>
                    </a:cxn>
                    <a:cxn ang="0">
                      <a:pos x="T4" y="T5"/>
                    </a:cxn>
                    <a:cxn ang="0">
                      <a:pos x="T6" y="T7"/>
                    </a:cxn>
                    <a:cxn ang="0">
                      <a:pos x="T8" y="T9"/>
                    </a:cxn>
                  </a:cxnLst>
                  <a:rect l="0" t="0" r="r" b="b"/>
                  <a:pathLst>
                    <a:path w="52" h="69">
                      <a:moveTo>
                        <a:pt x="24" y="69"/>
                      </a:moveTo>
                      <a:lnTo>
                        <a:pt x="0" y="13"/>
                      </a:lnTo>
                      <a:lnTo>
                        <a:pt x="28" y="0"/>
                      </a:lnTo>
                      <a:lnTo>
                        <a:pt x="52" y="56"/>
                      </a:lnTo>
                      <a:lnTo>
                        <a:pt x="24"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5" name="Freeform 267">
                  <a:extLst>
                    <a:ext uri="{FF2B5EF4-FFF2-40B4-BE49-F238E27FC236}">
                      <a16:creationId xmlns:a16="http://schemas.microsoft.com/office/drawing/2014/main" id="{54AA60F1-EA14-4143-BBC2-403E43DB1EE8}"/>
                    </a:ext>
                  </a:extLst>
                </p:cNvPr>
                <p:cNvSpPr>
                  <a:spLocks/>
                </p:cNvSpPr>
                <p:nvPr/>
              </p:nvSpPr>
              <p:spPr bwMode="auto">
                <a:xfrm>
                  <a:off x="8008938" y="2339976"/>
                  <a:ext cx="96838" cy="104775"/>
                </a:xfrm>
                <a:custGeom>
                  <a:avLst/>
                  <a:gdLst>
                    <a:gd name="T0" fmla="*/ 37 w 61"/>
                    <a:gd name="T1" fmla="*/ 66 h 66"/>
                    <a:gd name="T2" fmla="*/ 0 w 61"/>
                    <a:gd name="T3" fmla="*/ 16 h 66"/>
                    <a:gd name="T4" fmla="*/ 26 w 61"/>
                    <a:gd name="T5" fmla="*/ 0 h 66"/>
                    <a:gd name="T6" fmla="*/ 61 w 61"/>
                    <a:gd name="T7" fmla="*/ 48 h 66"/>
                    <a:gd name="T8" fmla="*/ 37 w 61"/>
                    <a:gd name="T9" fmla="*/ 66 h 66"/>
                  </a:gdLst>
                  <a:ahLst/>
                  <a:cxnLst>
                    <a:cxn ang="0">
                      <a:pos x="T0" y="T1"/>
                    </a:cxn>
                    <a:cxn ang="0">
                      <a:pos x="T2" y="T3"/>
                    </a:cxn>
                    <a:cxn ang="0">
                      <a:pos x="T4" y="T5"/>
                    </a:cxn>
                    <a:cxn ang="0">
                      <a:pos x="T6" y="T7"/>
                    </a:cxn>
                    <a:cxn ang="0">
                      <a:pos x="T8" y="T9"/>
                    </a:cxn>
                  </a:cxnLst>
                  <a:rect l="0" t="0" r="r" b="b"/>
                  <a:pathLst>
                    <a:path w="61" h="66">
                      <a:moveTo>
                        <a:pt x="37" y="66"/>
                      </a:moveTo>
                      <a:lnTo>
                        <a:pt x="0" y="16"/>
                      </a:lnTo>
                      <a:lnTo>
                        <a:pt x="26" y="0"/>
                      </a:lnTo>
                      <a:lnTo>
                        <a:pt x="61" y="48"/>
                      </a:lnTo>
                      <a:lnTo>
                        <a:pt x="37"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6" name="Freeform 268">
                  <a:extLst>
                    <a:ext uri="{FF2B5EF4-FFF2-40B4-BE49-F238E27FC236}">
                      <a16:creationId xmlns:a16="http://schemas.microsoft.com/office/drawing/2014/main" id="{6A9FE813-E6B8-4C88-B669-F9DD4D594FA9}"/>
                    </a:ext>
                  </a:extLst>
                </p:cNvPr>
                <p:cNvSpPr>
                  <a:spLocks/>
                </p:cNvSpPr>
                <p:nvPr/>
              </p:nvSpPr>
              <p:spPr bwMode="auto">
                <a:xfrm>
                  <a:off x="7870826" y="2462213"/>
                  <a:ext cx="101600" cy="100013"/>
                </a:xfrm>
                <a:custGeom>
                  <a:avLst/>
                  <a:gdLst>
                    <a:gd name="T0" fmla="*/ 44 w 64"/>
                    <a:gd name="T1" fmla="*/ 63 h 63"/>
                    <a:gd name="T2" fmla="*/ 0 w 64"/>
                    <a:gd name="T3" fmla="*/ 23 h 63"/>
                    <a:gd name="T4" fmla="*/ 20 w 64"/>
                    <a:gd name="T5" fmla="*/ 0 h 63"/>
                    <a:gd name="T6" fmla="*/ 64 w 64"/>
                    <a:gd name="T7" fmla="*/ 41 h 63"/>
                    <a:gd name="T8" fmla="*/ 44 w 64"/>
                    <a:gd name="T9" fmla="*/ 63 h 63"/>
                  </a:gdLst>
                  <a:ahLst/>
                  <a:cxnLst>
                    <a:cxn ang="0">
                      <a:pos x="T0" y="T1"/>
                    </a:cxn>
                    <a:cxn ang="0">
                      <a:pos x="T2" y="T3"/>
                    </a:cxn>
                    <a:cxn ang="0">
                      <a:pos x="T4" y="T5"/>
                    </a:cxn>
                    <a:cxn ang="0">
                      <a:pos x="T6" y="T7"/>
                    </a:cxn>
                    <a:cxn ang="0">
                      <a:pos x="T8" y="T9"/>
                    </a:cxn>
                  </a:cxnLst>
                  <a:rect l="0" t="0" r="r" b="b"/>
                  <a:pathLst>
                    <a:path w="64" h="63">
                      <a:moveTo>
                        <a:pt x="44" y="63"/>
                      </a:moveTo>
                      <a:lnTo>
                        <a:pt x="0" y="23"/>
                      </a:lnTo>
                      <a:lnTo>
                        <a:pt x="20" y="0"/>
                      </a:lnTo>
                      <a:lnTo>
                        <a:pt x="64"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7" name="Freeform 269">
                  <a:extLst>
                    <a:ext uri="{FF2B5EF4-FFF2-40B4-BE49-F238E27FC236}">
                      <a16:creationId xmlns:a16="http://schemas.microsoft.com/office/drawing/2014/main" id="{603A3DBC-6ECA-4B3E-A67C-A80CC97937DE}"/>
                    </a:ext>
                  </a:extLst>
                </p:cNvPr>
                <p:cNvSpPr>
                  <a:spLocks/>
                </p:cNvSpPr>
                <p:nvPr/>
              </p:nvSpPr>
              <p:spPr bwMode="auto">
                <a:xfrm>
                  <a:off x="7761288" y="2616201"/>
                  <a:ext cx="106363" cy="87313"/>
                </a:xfrm>
                <a:custGeom>
                  <a:avLst/>
                  <a:gdLst>
                    <a:gd name="T0" fmla="*/ 52 w 67"/>
                    <a:gd name="T1" fmla="*/ 55 h 55"/>
                    <a:gd name="T2" fmla="*/ 0 w 67"/>
                    <a:gd name="T3" fmla="*/ 26 h 55"/>
                    <a:gd name="T4" fmla="*/ 15 w 67"/>
                    <a:gd name="T5" fmla="*/ 0 h 55"/>
                    <a:gd name="T6" fmla="*/ 67 w 67"/>
                    <a:gd name="T7" fmla="*/ 29 h 55"/>
                    <a:gd name="T8" fmla="*/ 52 w 67"/>
                    <a:gd name="T9" fmla="*/ 55 h 55"/>
                  </a:gdLst>
                  <a:ahLst/>
                  <a:cxnLst>
                    <a:cxn ang="0">
                      <a:pos x="T0" y="T1"/>
                    </a:cxn>
                    <a:cxn ang="0">
                      <a:pos x="T2" y="T3"/>
                    </a:cxn>
                    <a:cxn ang="0">
                      <a:pos x="T4" y="T5"/>
                    </a:cxn>
                    <a:cxn ang="0">
                      <a:pos x="T6" y="T7"/>
                    </a:cxn>
                    <a:cxn ang="0">
                      <a:pos x="T8" y="T9"/>
                    </a:cxn>
                  </a:cxnLst>
                  <a:rect l="0" t="0" r="r" b="b"/>
                  <a:pathLst>
                    <a:path w="67" h="55">
                      <a:moveTo>
                        <a:pt x="52" y="55"/>
                      </a:moveTo>
                      <a:lnTo>
                        <a:pt x="0" y="26"/>
                      </a:lnTo>
                      <a:lnTo>
                        <a:pt x="15" y="0"/>
                      </a:lnTo>
                      <a:lnTo>
                        <a:pt x="67" y="29"/>
                      </a:lnTo>
                      <a:lnTo>
                        <a:pt x="5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8" name="Freeform 270">
                  <a:extLst>
                    <a:ext uri="{FF2B5EF4-FFF2-40B4-BE49-F238E27FC236}">
                      <a16:creationId xmlns:a16="http://schemas.microsoft.com/office/drawing/2014/main" id="{0F7E6AE9-98CA-4620-AB33-54F1E0AB17EE}"/>
                    </a:ext>
                  </a:extLst>
                </p:cNvPr>
                <p:cNvSpPr>
                  <a:spLocks/>
                </p:cNvSpPr>
                <p:nvPr/>
              </p:nvSpPr>
              <p:spPr bwMode="auto">
                <a:xfrm>
                  <a:off x="7688263" y="2789238"/>
                  <a:ext cx="104775" cy="76200"/>
                </a:xfrm>
                <a:custGeom>
                  <a:avLst/>
                  <a:gdLst>
                    <a:gd name="T0" fmla="*/ 57 w 66"/>
                    <a:gd name="T1" fmla="*/ 48 h 48"/>
                    <a:gd name="T2" fmla="*/ 0 w 66"/>
                    <a:gd name="T3" fmla="*/ 28 h 48"/>
                    <a:gd name="T4" fmla="*/ 9 w 66"/>
                    <a:gd name="T5" fmla="*/ 0 h 48"/>
                    <a:gd name="T6" fmla="*/ 66 w 66"/>
                    <a:gd name="T7" fmla="*/ 19 h 48"/>
                    <a:gd name="T8" fmla="*/ 57 w 66"/>
                    <a:gd name="T9" fmla="*/ 48 h 48"/>
                  </a:gdLst>
                  <a:ahLst/>
                  <a:cxnLst>
                    <a:cxn ang="0">
                      <a:pos x="T0" y="T1"/>
                    </a:cxn>
                    <a:cxn ang="0">
                      <a:pos x="T2" y="T3"/>
                    </a:cxn>
                    <a:cxn ang="0">
                      <a:pos x="T4" y="T5"/>
                    </a:cxn>
                    <a:cxn ang="0">
                      <a:pos x="T6" y="T7"/>
                    </a:cxn>
                    <a:cxn ang="0">
                      <a:pos x="T8" y="T9"/>
                    </a:cxn>
                  </a:cxnLst>
                  <a:rect l="0" t="0" r="r" b="b"/>
                  <a:pathLst>
                    <a:path w="66" h="48">
                      <a:moveTo>
                        <a:pt x="57" y="48"/>
                      </a:moveTo>
                      <a:lnTo>
                        <a:pt x="0" y="28"/>
                      </a:lnTo>
                      <a:lnTo>
                        <a:pt x="9" y="0"/>
                      </a:lnTo>
                      <a:lnTo>
                        <a:pt x="66"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9" name="Freeform 271">
                  <a:extLst>
                    <a:ext uri="{FF2B5EF4-FFF2-40B4-BE49-F238E27FC236}">
                      <a16:creationId xmlns:a16="http://schemas.microsoft.com/office/drawing/2014/main" id="{25BBFA28-CF4E-4B44-8A5A-FD93F243A23E}"/>
                    </a:ext>
                  </a:extLst>
                </p:cNvPr>
                <p:cNvSpPr>
                  <a:spLocks/>
                </p:cNvSpPr>
                <p:nvPr/>
              </p:nvSpPr>
              <p:spPr bwMode="auto">
                <a:xfrm>
                  <a:off x="7651751" y="2974976"/>
                  <a:ext cx="100013" cy="58738"/>
                </a:xfrm>
                <a:custGeom>
                  <a:avLst/>
                  <a:gdLst>
                    <a:gd name="T0" fmla="*/ 60 w 63"/>
                    <a:gd name="T1" fmla="*/ 37 h 37"/>
                    <a:gd name="T2" fmla="*/ 0 w 63"/>
                    <a:gd name="T3" fmla="*/ 31 h 37"/>
                    <a:gd name="T4" fmla="*/ 4 w 63"/>
                    <a:gd name="T5" fmla="*/ 0 h 37"/>
                    <a:gd name="T6" fmla="*/ 63 w 63"/>
                    <a:gd name="T7" fmla="*/ 7 h 37"/>
                    <a:gd name="T8" fmla="*/ 60 w 63"/>
                    <a:gd name="T9" fmla="*/ 37 h 37"/>
                  </a:gdLst>
                  <a:ahLst/>
                  <a:cxnLst>
                    <a:cxn ang="0">
                      <a:pos x="T0" y="T1"/>
                    </a:cxn>
                    <a:cxn ang="0">
                      <a:pos x="T2" y="T3"/>
                    </a:cxn>
                    <a:cxn ang="0">
                      <a:pos x="T4" y="T5"/>
                    </a:cxn>
                    <a:cxn ang="0">
                      <a:pos x="T6" y="T7"/>
                    </a:cxn>
                    <a:cxn ang="0">
                      <a:pos x="T8" y="T9"/>
                    </a:cxn>
                  </a:cxnLst>
                  <a:rect l="0" t="0" r="r" b="b"/>
                  <a:pathLst>
                    <a:path w="63" h="37">
                      <a:moveTo>
                        <a:pt x="60" y="37"/>
                      </a:moveTo>
                      <a:lnTo>
                        <a:pt x="0" y="31"/>
                      </a:lnTo>
                      <a:lnTo>
                        <a:pt x="4" y="0"/>
                      </a:lnTo>
                      <a:lnTo>
                        <a:pt x="63" y="7"/>
                      </a:lnTo>
                      <a:lnTo>
                        <a:pt x="6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0" name="Freeform 272">
                  <a:extLst>
                    <a:ext uri="{FF2B5EF4-FFF2-40B4-BE49-F238E27FC236}">
                      <a16:creationId xmlns:a16="http://schemas.microsoft.com/office/drawing/2014/main" id="{7A84640E-2B53-4CC9-9204-FB7F96CBC07E}"/>
                    </a:ext>
                  </a:extLst>
                </p:cNvPr>
                <p:cNvSpPr>
                  <a:spLocks/>
                </p:cNvSpPr>
                <p:nvPr/>
              </p:nvSpPr>
              <p:spPr bwMode="auto">
                <a:xfrm>
                  <a:off x="7651751" y="3157538"/>
                  <a:ext cx="100013" cy="58738"/>
                </a:xfrm>
                <a:custGeom>
                  <a:avLst/>
                  <a:gdLst>
                    <a:gd name="T0" fmla="*/ 4 w 63"/>
                    <a:gd name="T1" fmla="*/ 37 h 37"/>
                    <a:gd name="T2" fmla="*/ 0 w 63"/>
                    <a:gd name="T3" fmla="*/ 7 h 37"/>
                    <a:gd name="T4" fmla="*/ 60 w 63"/>
                    <a:gd name="T5" fmla="*/ 0 h 37"/>
                    <a:gd name="T6" fmla="*/ 63 w 63"/>
                    <a:gd name="T7" fmla="*/ 31 h 37"/>
                    <a:gd name="T8" fmla="*/ 4 w 63"/>
                    <a:gd name="T9" fmla="*/ 37 h 37"/>
                  </a:gdLst>
                  <a:ahLst/>
                  <a:cxnLst>
                    <a:cxn ang="0">
                      <a:pos x="T0" y="T1"/>
                    </a:cxn>
                    <a:cxn ang="0">
                      <a:pos x="T2" y="T3"/>
                    </a:cxn>
                    <a:cxn ang="0">
                      <a:pos x="T4" y="T5"/>
                    </a:cxn>
                    <a:cxn ang="0">
                      <a:pos x="T6" y="T7"/>
                    </a:cxn>
                    <a:cxn ang="0">
                      <a:pos x="T8" y="T9"/>
                    </a:cxn>
                  </a:cxnLst>
                  <a:rect l="0" t="0" r="r" b="b"/>
                  <a:pathLst>
                    <a:path w="63" h="37">
                      <a:moveTo>
                        <a:pt x="4" y="37"/>
                      </a:moveTo>
                      <a:lnTo>
                        <a:pt x="0" y="7"/>
                      </a:lnTo>
                      <a:lnTo>
                        <a:pt x="60" y="0"/>
                      </a:lnTo>
                      <a:lnTo>
                        <a:pt x="63" y="31"/>
                      </a:lnTo>
                      <a:lnTo>
                        <a:pt x="4"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1" name="Freeform 273">
                  <a:extLst>
                    <a:ext uri="{FF2B5EF4-FFF2-40B4-BE49-F238E27FC236}">
                      <a16:creationId xmlns:a16="http://schemas.microsoft.com/office/drawing/2014/main" id="{C6794764-EA44-4A35-B42E-D05D12C03F89}"/>
                    </a:ext>
                  </a:extLst>
                </p:cNvPr>
                <p:cNvSpPr>
                  <a:spLocks/>
                </p:cNvSpPr>
                <p:nvPr/>
              </p:nvSpPr>
              <p:spPr bwMode="auto">
                <a:xfrm>
                  <a:off x="7688263" y="3327401"/>
                  <a:ext cx="104775" cy="76200"/>
                </a:xfrm>
                <a:custGeom>
                  <a:avLst/>
                  <a:gdLst>
                    <a:gd name="T0" fmla="*/ 9 w 66"/>
                    <a:gd name="T1" fmla="*/ 48 h 48"/>
                    <a:gd name="T2" fmla="*/ 0 w 66"/>
                    <a:gd name="T3" fmla="*/ 19 h 48"/>
                    <a:gd name="T4" fmla="*/ 57 w 66"/>
                    <a:gd name="T5" fmla="*/ 0 h 48"/>
                    <a:gd name="T6" fmla="*/ 66 w 66"/>
                    <a:gd name="T7" fmla="*/ 30 h 48"/>
                    <a:gd name="T8" fmla="*/ 9 w 66"/>
                    <a:gd name="T9" fmla="*/ 48 h 48"/>
                  </a:gdLst>
                  <a:ahLst/>
                  <a:cxnLst>
                    <a:cxn ang="0">
                      <a:pos x="T0" y="T1"/>
                    </a:cxn>
                    <a:cxn ang="0">
                      <a:pos x="T2" y="T3"/>
                    </a:cxn>
                    <a:cxn ang="0">
                      <a:pos x="T4" y="T5"/>
                    </a:cxn>
                    <a:cxn ang="0">
                      <a:pos x="T6" y="T7"/>
                    </a:cxn>
                    <a:cxn ang="0">
                      <a:pos x="T8" y="T9"/>
                    </a:cxn>
                  </a:cxnLst>
                  <a:rect l="0" t="0" r="r" b="b"/>
                  <a:pathLst>
                    <a:path w="66" h="48">
                      <a:moveTo>
                        <a:pt x="9" y="48"/>
                      </a:moveTo>
                      <a:lnTo>
                        <a:pt x="0" y="19"/>
                      </a:lnTo>
                      <a:lnTo>
                        <a:pt x="57" y="0"/>
                      </a:lnTo>
                      <a:lnTo>
                        <a:pt x="66" y="30"/>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2" name="Freeform 274">
                  <a:extLst>
                    <a:ext uri="{FF2B5EF4-FFF2-40B4-BE49-F238E27FC236}">
                      <a16:creationId xmlns:a16="http://schemas.microsoft.com/office/drawing/2014/main" id="{ECABC25A-4518-4111-9BA8-1DD818093C73}"/>
                    </a:ext>
                  </a:extLst>
                </p:cNvPr>
                <p:cNvSpPr>
                  <a:spLocks/>
                </p:cNvSpPr>
                <p:nvPr/>
              </p:nvSpPr>
              <p:spPr bwMode="auto">
                <a:xfrm>
                  <a:off x="7761288" y="3486151"/>
                  <a:ext cx="106363" cy="92075"/>
                </a:xfrm>
                <a:custGeom>
                  <a:avLst/>
                  <a:gdLst>
                    <a:gd name="T0" fmla="*/ 15 w 67"/>
                    <a:gd name="T1" fmla="*/ 58 h 58"/>
                    <a:gd name="T2" fmla="*/ 0 w 67"/>
                    <a:gd name="T3" fmla="*/ 30 h 58"/>
                    <a:gd name="T4" fmla="*/ 52 w 67"/>
                    <a:gd name="T5" fmla="*/ 0 h 58"/>
                    <a:gd name="T6" fmla="*/ 67 w 67"/>
                    <a:gd name="T7" fmla="*/ 26 h 58"/>
                    <a:gd name="T8" fmla="*/ 15 w 67"/>
                    <a:gd name="T9" fmla="*/ 58 h 58"/>
                  </a:gdLst>
                  <a:ahLst/>
                  <a:cxnLst>
                    <a:cxn ang="0">
                      <a:pos x="T0" y="T1"/>
                    </a:cxn>
                    <a:cxn ang="0">
                      <a:pos x="T2" y="T3"/>
                    </a:cxn>
                    <a:cxn ang="0">
                      <a:pos x="T4" y="T5"/>
                    </a:cxn>
                    <a:cxn ang="0">
                      <a:pos x="T6" y="T7"/>
                    </a:cxn>
                    <a:cxn ang="0">
                      <a:pos x="T8" y="T9"/>
                    </a:cxn>
                  </a:cxnLst>
                  <a:rect l="0" t="0" r="r" b="b"/>
                  <a:pathLst>
                    <a:path w="67" h="58">
                      <a:moveTo>
                        <a:pt x="15" y="58"/>
                      </a:moveTo>
                      <a:lnTo>
                        <a:pt x="0" y="30"/>
                      </a:lnTo>
                      <a:lnTo>
                        <a:pt x="52" y="0"/>
                      </a:lnTo>
                      <a:lnTo>
                        <a:pt x="67" y="26"/>
                      </a:lnTo>
                      <a:lnTo>
                        <a:pt x="1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3" name="Freeform 275">
                  <a:extLst>
                    <a:ext uri="{FF2B5EF4-FFF2-40B4-BE49-F238E27FC236}">
                      <a16:creationId xmlns:a16="http://schemas.microsoft.com/office/drawing/2014/main" id="{973AFCC4-A50F-4B89-9F66-FAF5189135CC}"/>
                    </a:ext>
                  </a:extLst>
                </p:cNvPr>
                <p:cNvSpPr>
                  <a:spLocks/>
                </p:cNvSpPr>
                <p:nvPr/>
              </p:nvSpPr>
              <p:spPr bwMode="auto">
                <a:xfrm>
                  <a:off x="7870826" y="3627438"/>
                  <a:ext cx="101600" cy="100013"/>
                </a:xfrm>
                <a:custGeom>
                  <a:avLst/>
                  <a:gdLst>
                    <a:gd name="T0" fmla="*/ 20 w 64"/>
                    <a:gd name="T1" fmla="*/ 63 h 63"/>
                    <a:gd name="T2" fmla="*/ 0 w 64"/>
                    <a:gd name="T3" fmla="*/ 41 h 63"/>
                    <a:gd name="T4" fmla="*/ 44 w 64"/>
                    <a:gd name="T5" fmla="*/ 0 h 63"/>
                    <a:gd name="T6" fmla="*/ 64 w 64"/>
                    <a:gd name="T7" fmla="*/ 24 h 63"/>
                    <a:gd name="T8" fmla="*/ 20 w 64"/>
                    <a:gd name="T9" fmla="*/ 63 h 63"/>
                  </a:gdLst>
                  <a:ahLst/>
                  <a:cxnLst>
                    <a:cxn ang="0">
                      <a:pos x="T0" y="T1"/>
                    </a:cxn>
                    <a:cxn ang="0">
                      <a:pos x="T2" y="T3"/>
                    </a:cxn>
                    <a:cxn ang="0">
                      <a:pos x="T4" y="T5"/>
                    </a:cxn>
                    <a:cxn ang="0">
                      <a:pos x="T6" y="T7"/>
                    </a:cxn>
                    <a:cxn ang="0">
                      <a:pos x="T8" y="T9"/>
                    </a:cxn>
                  </a:cxnLst>
                  <a:rect l="0" t="0" r="r" b="b"/>
                  <a:pathLst>
                    <a:path w="64" h="63">
                      <a:moveTo>
                        <a:pt x="20" y="63"/>
                      </a:moveTo>
                      <a:lnTo>
                        <a:pt x="0" y="41"/>
                      </a:lnTo>
                      <a:lnTo>
                        <a:pt x="44" y="0"/>
                      </a:lnTo>
                      <a:lnTo>
                        <a:pt x="64" y="24"/>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4" name="Freeform 276">
                  <a:extLst>
                    <a:ext uri="{FF2B5EF4-FFF2-40B4-BE49-F238E27FC236}">
                      <a16:creationId xmlns:a16="http://schemas.microsoft.com/office/drawing/2014/main" id="{045645C6-3246-40C3-8BB4-A7D1CC944CB4}"/>
                    </a:ext>
                  </a:extLst>
                </p:cNvPr>
                <p:cNvSpPr>
                  <a:spLocks/>
                </p:cNvSpPr>
                <p:nvPr/>
              </p:nvSpPr>
              <p:spPr bwMode="auto">
                <a:xfrm>
                  <a:off x="8008938" y="3748088"/>
                  <a:ext cx="96838" cy="106363"/>
                </a:xfrm>
                <a:custGeom>
                  <a:avLst/>
                  <a:gdLst>
                    <a:gd name="T0" fmla="*/ 26 w 61"/>
                    <a:gd name="T1" fmla="*/ 67 h 67"/>
                    <a:gd name="T2" fmla="*/ 0 w 61"/>
                    <a:gd name="T3" fmla="*/ 48 h 67"/>
                    <a:gd name="T4" fmla="*/ 37 w 61"/>
                    <a:gd name="T5" fmla="*/ 0 h 67"/>
                    <a:gd name="T6" fmla="*/ 61 w 61"/>
                    <a:gd name="T7" fmla="*/ 17 h 67"/>
                    <a:gd name="T8" fmla="*/ 26 w 61"/>
                    <a:gd name="T9" fmla="*/ 67 h 67"/>
                  </a:gdLst>
                  <a:ahLst/>
                  <a:cxnLst>
                    <a:cxn ang="0">
                      <a:pos x="T0" y="T1"/>
                    </a:cxn>
                    <a:cxn ang="0">
                      <a:pos x="T2" y="T3"/>
                    </a:cxn>
                    <a:cxn ang="0">
                      <a:pos x="T4" y="T5"/>
                    </a:cxn>
                    <a:cxn ang="0">
                      <a:pos x="T6" y="T7"/>
                    </a:cxn>
                    <a:cxn ang="0">
                      <a:pos x="T8" y="T9"/>
                    </a:cxn>
                  </a:cxnLst>
                  <a:rect l="0" t="0" r="r" b="b"/>
                  <a:pathLst>
                    <a:path w="61" h="67">
                      <a:moveTo>
                        <a:pt x="26" y="67"/>
                      </a:moveTo>
                      <a:lnTo>
                        <a:pt x="0" y="48"/>
                      </a:lnTo>
                      <a:lnTo>
                        <a:pt x="37" y="0"/>
                      </a:lnTo>
                      <a:lnTo>
                        <a:pt x="61" y="17"/>
                      </a:lnTo>
                      <a:lnTo>
                        <a:pt x="26"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grpSp>
        <p:sp>
          <p:nvSpPr>
            <p:cNvPr id="6" name="Rectangle 5">
              <a:extLst>
                <a:ext uri="{FF2B5EF4-FFF2-40B4-BE49-F238E27FC236}">
                  <a16:creationId xmlns:a16="http://schemas.microsoft.com/office/drawing/2014/main" id="{3BFBFF1D-6A37-45C6-ACD9-C2169BB03779}"/>
                </a:ext>
              </a:extLst>
            </p:cNvPr>
            <p:cNvSpPr/>
            <p:nvPr/>
          </p:nvSpPr>
          <p:spPr>
            <a:xfrm>
              <a:off x="6953285" y="4801999"/>
              <a:ext cx="1476883" cy="149766"/>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latin typeface="Open Sans" charset="0"/>
                <a:ea typeface="Open Sans" charset="0"/>
                <a:cs typeface="Open Sans" charset="0"/>
              </a:endParaRPr>
            </a:p>
          </p:txBody>
        </p:sp>
      </p:grpSp>
      <p:cxnSp>
        <p:nvCxnSpPr>
          <p:cNvPr id="55" name="Straight Connector 54">
            <a:extLst>
              <a:ext uri="{FF2B5EF4-FFF2-40B4-BE49-F238E27FC236}">
                <a16:creationId xmlns:a16="http://schemas.microsoft.com/office/drawing/2014/main" id="{F04A6D5B-C512-43F6-8853-D13870CA10B3}"/>
              </a:ext>
            </a:extLst>
          </p:cNvPr>
          <p:cNvCxnSpPr>
            <a:cxnSpLocks/>
            <a:stCxn id="7" idx="56"/>
          </p:cNvCxnSpPr>
          <p:nvPr userDrawn="1"/>
        </p:nvCxnSpPr>
        <p:spPr>
          <a:xfrm>
            <a:off x="8922139" y="4968552"/>
            <a:ext cx="32698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58A89B-C4A0-4BF6-A7C2-3F1B9632BFBB}"/>
              </a:ext>
            </a:extLst>
          </p:cNvPr>
          <p:cNvCxnSpPr>
            <a:cxnSpLocks/>
          </p:cNvCxnSpPr>
          <p:nvPr userDrawn="1"/>
        </p:nvCxnSpPr>
        <p:spPr>
          <a:xfrm flipV="1">
            <a:off x="0" y="4628982"/>
            <a:ext cx="7894216" cy="809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 Placeholder 58">
            <a:extLst>
              <a:ext uri="{FF2B5EF4-FFF2-40B4-BE49-F238E27FC236}">
                <a16:creationId xmlns:a16="http://schemas.microsoft.com/office/drawing/2014/main" id="{D8A7A6F7-5F58-448E-ABB3-AECDCAC6588E}"/>
              </a:ext>
            </a:extLst>
          </p:cNvPr>
          <p:cNvSpPr>
            <a:spLocks noGrp="1"/>
          </p:cNvSpPr>
          <p:nvPr>
            <p:ph type="body" sz="quarter" idx="10" hasCustomPrompt="1"/>
          </p:nvPr>
        </p:nvSpPr>
        <p:spPr>
          <a:xfrm>
            <a:off x="952500" y="1206500"/>
            <a:ext cx="5337175" cy="2257425"/>
          </a:xfrm>
        </p:spPr>
        <p:txBody>
          <a:bodyPr/>
          <a:lstStyle>
            <a:lvl1pPr marL="0" indent="0">
              <a:buNone/>
              <a:defRPr sz="6600">
                <a:latin typeface="+mj-lt"/>
              </a:defRPr>
            </a:lvl1pPr>
          </a:lstStyle>
          <a:p>
            <a:pPr lvl="0"/>
            <a:r>
              <a:rPr lang="en-US" sz="6600">
                <a:latin typeface="+mj-lt"/>
              </a:rPr>
              <a:t>Section Header</a:t>
            </a:r>
            <a:endParaRPr lang="en-US"/>
          </a:p>
        </p:txBody>
      </p:sp>
    </p:spTree>
    <p:extLst>
      <p:ext uri="{BB962C8B-B14F-4D97-AF65-F5344CB8AC3E}">
        <p14:creationId xmlns:p14="http://schemas.microsoft.com/office/powerpoint/2010/main" val="11445458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195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2"/>
            </p:custDataLst>
            <p:extLst>
              <p:ext uri="{D42A27DB-BD31-4B8C-83A1-F6EECF244321}">
                <p14:modId xmlns:p14="http://schemas.microsoft.com/office/powerpoint/2010/main" val="3780570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599967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a:t>Thank You </a:t>
            </a:r>
            <a:br>
              <a:rPr lang="en-US"/>
            </a:br>
            <a:r>
              <a:rPr lang="en-US"/>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a:t>
            </a:r>
            <a:r>
              <a:rPr lang="en-US" sz="700" err="1">
                <a:latin typeface="Open Sans" charset="0"/>
                <a:ea typeface="Open Sans" charset="0"/>
                <a:cs typeface="Open Sans" charset="0"/>
              </a:rPr>
              <a:t>Touche</a:t>
            </a:r>
            <a:r>
              <a:rPr lang="en-US" sz="70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 2019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a:t>
            </a:r>
            <a:r>
              <a:rPr lang="en-US" sz="700" b="1" err="1">
                <a:latin typeface="Open Sans" charset="0"/>
                <a:ea typeface="Open Sans" charset="0"/>
                <a:cs typeface="Open Sans" charset="0"/>
              </a:rPr>
              <a:t>Touche</a:t>
            </a:r>
            <a:r>
              <a:rPr lang="en-US" sz="700" b="1">
                <a:latin typeface="Open Sans" charset="0"/>
                <a:ea typeface="Open Sans" charset="0"/>
                <a:cs typeface="Open Sans" charset="0"/>
              </a:rPr>
              <a:t> Tohmatsu Limited</a:t>
            </a:r>
          </a:p>
        </p:txBody>
      </p:sp>
      <p:pic>
        <p:nvPicPr>
          <p:cNvPr id="5" name="Picture 4">
            <a:extLst>
              <a:ext uri="{FF2B5EF4-FFF2-40B4-BE49-F238E27FC236}">
                <a16:creationId xmlns:a16="http://schemas.microsoft.com/office/drawing/2014/main" id="{AF6272ED-D46B-4410-850F-BE680FD2A4F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307291272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p:nvSpPr>
        <p:spPr>
          <a:xfrm>
            <a:off x="914400" y="1217629"/>
            <a:ext cx="10363200" cy="4616648"/>
          </a:xfrm>
          <a:prstGeom prst="rect">
            <a:avLst/>
          </a:prstGeom>
          <a:noFill/>
        </p:spPr>
        <p:txBody>
          <a:bodyPr wrap="square" rtlCol="0">
            <a:spAutoFit/>
          </a:bodyPr>
          <a:lstStyle/>
          <a:p>
            <a:pPr algn="ctr"/>
            <a:r>
              <a:rPr lang="en-US" sz="11500" b="1"/>
              <a:t>Do not use this</a:t>
            </a:r>
            <a:r>
              <a:rPr lang="en-US" sz="11500" b="1" baseline="0"/>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3269020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b="57950"/>
          <a:stretch/>
        </p:blipFill>
        <p:spPr>
          <a:xfrm>
            <a:off x="914400" y="762001"/>
            <a:ext cx="1788289" cy="348286"/>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20526102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ED6C-9AD4-454B-A8CC-3980C619BA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1BC32E-EB01-4483-BD93-CC9F0C43D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0CBBB8-8642-4168-A542-F869AFD69EBD}"/>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C000C94A-76DE-4560-AE6E-24D601522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D39D7-FE2E-42E0-B2B2-237B343CEBB9}"/>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39056717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4" name="Picture 3">
            <a:extLst>
              <a:ext uri="{FF2B5EF4-FFF2-40B4-BE49-F238E27FC236}">
                <a16:creationId xmlns:a16="http://schemas.microsoft.com/office/drawing/2014/main" id="{9690DDD7-BC40-45F8-9944-8723C753155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154670820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6791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6749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Subhea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5" imgW="493" imgH="493" progId="TCLayout.ActiveDocument.1">
                  <p:embed/>
                </p:oleObj>
              </mc:Choice>
              <mc:Fallback>
                <p:oleObj name="think-cell Slide" r:id="rId5" imgW="493" imgH="493"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CBC0DA4-A46B-48C4-AC60-EEE2D21B68F7}"/>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2800" b="0" i="0" baseline="0">
              <a:latin typeface="Cambria" panose="02040503050406030204" pitchFamily="18" charset="0"/>
              <a:sym typeface="Cambria" panose="02040503050406030204" pitchFamily="18" charset="0"/>
            </a:endParaRPr>
          </a:p>
        </p:txBody>
      </p:sp>
      <p:sp>
        <p:nvSpPr>
          <p:cNvPr id="2" name="Title 1"/>
          <p:cNvSpPr>
            <a:spLocks noGrp="1"/>
          </p:cNvSpPr>
          <p:nvPr>
            <p:ph type="title"/>
          </p:nvPr>
        </p:nvSpPr>
        <p:spPr>
          <a:xfrm>
            <a:off x="914400" y="542544"/>
            <a:ext cx="10363200" cy="594360"/>
          </a:xfrm>
        </p:spPr>
        <p:txBody>
          <a:bodyPr vert="horz" lIns="0" tIns="45720" rIns="0" bIns="0" rtlCol="0" anchor="b" anchorCtr="0">
            <a:noAutofit/>
          </a:bodyPr>
          <a:lstStyle>
            <a:lvl1pPr>
              <a:defRPr lang="en-US" sz="2800" b="0" spc="-75" dirty="0">
                <a:solidFill>
                  <a:schemeClr val="tx1"/>
                </a:solidFill>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211072"/>
            <a:ext cx="10362880" cy="475488"/>
          </a:xfrm>
        </p:spPr>
        <p:txBody>
          <a:bodyPr vert="horz" lIns="0" tIns="0" rIns="0" bIns="0" rtlCol="0">
            <a:noAutofit/>
          </a:bodyPr>
          <a:lstStyle>
            <a:lvl1pPr marL="0" indent="0">
              <a:buNone/>
              <a:defRPr lang="en-US" sz="1100" spc="0" baseline="0">
                <a:solidFill>
                  <a:schemeClr val="tx1"/>
                </a:solidFill>
              </a:defRPr>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6741304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72385682"/>
      </p:ext>
    </p:extLst>
  </p:cSld>
  <p:clrMapOvr>
    <a:masterClrMapping/>
  </p:clrMapOvr>
  <p:transition>
    <p:fade/>
  </p:transition>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Light Green">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5" imgW="530" imgH="531" progId="TCLayout.ActiveDocument.1">
                  <p:embed/>
                </p:oleObj>
              </mc:Choice>
              <mc:Fallback>
                <p:oleObj name="think-cell Slide" r:id="rId5" imgW="530" imgH="531"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8" name="Rectangle 7">
            <a:extLst>
              <a:ext uri="{FF2B5EF4-FFF2-40B4-BE49-F238E27FC236}">
                <a16:creationId xmlns:a16="http://schemas.microsoft.com/office/drawing/2014/main" id="{A99A462F-4782-5E41-ACD3-83AEF1566836}"/>
              </a:ext>
            </a:extLst>
          </p:cNvPr>
          <p:cNvSpPr/>
          <p:nvPr userDrawn="1"/>
        </p:nvSpPr>
        <p:spPr>
          <a:xfrm>
            <a:off x="0" y="2960688"/>
            <a:ext cx="4918075" cy="3897312"/>
          </a:xfrm>
          <a:prstGeom prst="rect">
            <a:avLst/>
          </a:prstGeom>
          <a:solidFill>
            <a:srgbClr val="E3E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3" name="Picture Placeholder 2">
            <a:extLst>
              <a:ext uri="{FF2B5EF4-FFF2-40B4-BE49-F238E27FC236}">
                <a16:creationId xmlns:a16="http://schemas.microsoft.com/office/drawing/2014/main" id="{AF79DFB1-12B9-154E-85DE-BBEFE72107F9}"/>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9" name="Text Placeholder 4">
            <a:extLst>
              <a:ext uri="{FF2B5EF4-FFF2-40B4-BE49-F238E27FC236}">
                <a16:creationId xmlns:a16="http://schemas.microsoft.com/office/drawing/2014/main" id="{57AC47C3-0980-3041-98CD-0F3C4805295C}"/>
              </a:ext>
            </a:extLst>
          </p:cNvPr>
          <p:cNvSpPr>
            <a:spLocks noGrp="1"/>
          </p:cNvSpPr>
          <p:nvPr>
            <p:ph type="body" sz="quarter" idx="10" hasCustomPrompt="1"/>
          </p:nvPr>
        </p:nvSpPr>
        <p:spPr>
          <a:xfrm>
            <a:off x="45720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10" name="Title 6">
            <a:extLst>
              <a:ext uri="{FF2B5EF4-FFF2-40B4-BE49-F238E27FC236}">
                <a16:creationId xmlns:a16="http://schemas.microsoft.com/office/drawing/2014/main" id="{0D80E525-57D3-674F-9309-A35888B75D65}"/>
              </a:ext>
            </a:extLst>
          </p:cNvPr>
          <p:cNvSpPr>
            <a:spLocks noGrp="1"/>
          </p:cNvSpPr>
          <p:nvPr>
            <p:ph type="title" hasCustomPrompt="1"/>
          </p:nvPr>
        </p:nvSpPr>
        <p:spPr>
          <a:xfrm>
            <a:off x="457200" y="3674028"/>
            <a:ext cx="3556000" cy="1736724"/>
          </a:xfrm>
          <a:noFill/>
        </p:spPr>
        <p:txBody>
          <a:bodyPr tIns="0" rIns="0" bIns="324000" anchor="b"/>
          <a:lstStyle/>
          <a:p>
            <a:r>
              <a:rPr lang="en-GB"/>
              <a:t>Click to edit divider slide title</a:t>
            </a:r>
            <a:endParaRPr lang="en-US"/>
          </a:p>
        </p:txBody>
      </p:sp>
      <p:sp>
        <p:nvSpPr>
          <p:cNvPr id="11" name="Copyright">
            <a:extLst>
              <a:ext uri="{FF2B5EF4-FFF2-40B4-BE49-F238E27FC236}">
                <a16:creationId xmlns:a16="http://schemas.microsoft.com/office/drawing/2014/main" id="{9EDF03F0-4170-354F-A4E3-2C329FE25826}"/>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1713118730"/>
      </p:ext>
    </p:extLst>
  </p:cSld>
  <p:clrMapOvr>
    <a:masterClrMapping/>
  </p:clrMapOvr>
  <p:transition>
    <p:fade/>
  </p:transition>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EE392-1EB2-F043-8EB7-2599A7077F30}"/>
              </a:ext>
            </a:extLst>
          </p:cNvPr>
          <p:cNvSpPr/>
          <p:nvPr userDrawn="1"/>
        </p:nvSpPr>
        <p:spPr>
          <a:xfrm>
            <a:off x="0" y="2960688"/>
            <a:ext cx="4918075" cy="3897312"/>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aphicFrame>
        <p:nvGraphicFramePr>
          <p:cNvPr id="5" name="Object 4"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5" imgW="530" imgH="531" progId="TCLayout.ActiveDocument.1">
                  <p:embed/>
                </p:oleObj>
              </mc:Choice>
              <mc:Fallback>
                <p:oleObj name="think-cell Slide" r:id="rId5" imgW="530" imgH="531"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4" name="Text Placeholder 4"/>
          <p:cNvSpPr>
            <a:spLocks noGrp="1"/>
          </p:cNvSpPr>
          <p:nvPr>
            <p:ph type="body" sz="quarter" idx="10" hasCustomPrompt="1"/>
          </p:nvPr>
        </p:nvSpPr>
        <p:spPr>
          <a:xfrm>
            <a:off x="45720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7" name="Title 6">
            <a:extLst>
              <a:ext uri="{FF2B5EF4-FFF2-40B4-BE49-F238E27FC236}">
                <a16:creationId xmlns:a16="http://schemas.microsoft.com/office/drawing/2014/main" id="{A50BC9AC-9034-1648-BBD7-ED3AB5AF4A71}"/>
              </a:ext>
            </a:extLst>
          </p:cNvPr>
          <p:cNvSpPr>
            <a:spLocks noGrp="1"/>
          </p:cNvSpPr>
          <p:nvPr>
            <p:ph type="title" hasCustomPrompt="1"/>
          </p:nvPr>
        </p:nvSpPr>
        <p:spPr>
          <a:xfrm>
            <a:off x="457200" y="3674028"/>
            <a:ext cx="3556000" cy="1736724"/>
          </a:xfrm>
          <a:noFill/>
        </p:spPr>
        <p:txBody>
          <a:bodyPr tIns="0" rIns="0" bIns="324000" anchor="b"/>
          <a:lstStyle/>
          <a:p>
            <a:r>
              <a:rPr lang="en-GB"/>
              <a:t>Click to edit divider slide title</a:t>
            </a:r>
            <a:endParaRPr lang="en-US"/>
          </a:p>
        </p:txBody>
      </p:sp>
      <p:sp>
        <p:nvSpPr>
          <p:cNvPr id="8" name="Picture Placeholder 2">
            <a:extLst>
              <a:ext uri="{FF2B5EF4-FFF2-40B4-BE49-F238E27FC236}">
                <a16:creationId xmlns:a16="http://schemas.microsoft.com/office/drawing/2014/main" id="{3F9E8D48-6EAD-D748-8068-FCDF6F1F7499}"/>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0" name="Copyright">
            <a:extLst>
              <a:ext uri="{FF2B5EF4-FFF2-40B4-BE49-F238E27FC236}">
                <a16:creationId xmlns:a16="http://schemas.microsoft.com/office/drawing/2014/main" id="{D9EEBBAA-DE3A-6E49-BB79-DF043F662ED8}"/>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30258374"/>
      </p:ext>
    </p:extLst>
  </p:cSld>
  <p:clrMapOvr>
    <a:masterClrMapping/>
  </p:clrMapOvr>
  <p:transition>
    <p:fade/>
  </p:transition>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Divider: Green">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EE392-1EB2-F043-8EB7-2599A7077F30}"/>
              </a:ext>
            </a:extLst>
          </p:cNvPr>
          <p:cNvSpPr/>
          <p:nvPr userDrawn="1"/>
        </p:nvSpPr>
        <p:spPr>
          <a:xfrm>
            <a:off x="7273925" y="2960688"/>
            <a:ext cx="4918075" cy="3897312"/>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6850199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5" imgW="530" imgH="531" progId="TCLayout.ActiveDocument.1">
                  <p:embed/>
                </p:oleObj>
              </mc:Choice>
              <mc:Fallback>
                <p:oleObj name="think-cell Slide" r:id="rId5" imgW="530" imgH="531"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4" name="Text Placeholder 4"/>
          <p:cNvSpPr>
            <a:spLocks noGrp="1"/>
          </p:cNvSpPr>
          <p:nvPr>
            <p:ph type="body" sz="quarter" idx="10" hasCustomPrompt="1"/>
          </p:nvPr>
        </p:nvSpPr>
        <p:spPr>
          <a:xfrm>
            <a:off x="7668704"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7" name="Title 6">
            <a:extLst>
              <a:ext uri="{FF2B5EF4-FFF2-40B4-BE49-F238E27FC236}">
                <a16:creationId xmlns:a16="http://schemas.microsoft.com/office/drawing/2014/main" id="{A50BC9AC-9034-1648-BBD7-ED3AB5AF4A71}"/>
              </a:ext>
            </a:extLst>
          </p:cNvPr>
          <p:cNvSpPr>
            <a:spLocks noGrp="1"/>
          </p:cNvSpPr>
          <p:nvPr>
            <p:ph type="title" hasCustomPrompt="1"/>
          </p:nvPr>
        </p:nvSpPr>
        <p:spPr>
          <a:xfrm>
            <a:off x="7668704" y="3674028"/>
            <a:ext cx="3556000" cy="1736724"/>
          </a:xfrm>
          <a:noFill/>
        </p:spPr>
        <p:txBody>
          <a:bodyPr vert="horz" tIns="0" rIns="0" bIns="324000" anchor="b"/>
          <a:lstStyle/>
          <a:p>
            <a:r>
              <a:rPr lang="en-GB"/>
              <a:t>Click to edit divider slide title</a:t>
            </a:r>
            <a:endParaRPr lang="en-US"/>
          </a:p>
        </p:txBody>
      </p:sp>
      <p:sp>
        <p:nvSpPr>
          <p:cNvPr id="8" name="Picture Placeholder 2">
            <a:extLst>
              <a:ext uri="{FF2B5EF4-FFF2-40B4-BE49-F238E27FC236}">
                <a16:creationId xmlns:a16="http://schemas.microsoft.com/office/drawing/2014/main" id="{3F9E8D48-6EAD-D748-8068-FCDF6F1F7499}"/>
              </a:ext>
            </a:extLst>
          </p:cNvPr>
          <p:cNvSpPr>
            <a:spLocks noGrp="1"/>
          </p:cNvSpPr>
          <p:nvPr>
            <p:ph type="pic" sz="quarter" idx="23"/>
          </p:nvPr>
        </p:nvSpPr>
        <p:spPr>
          <a:xfrm>
            <a:off x="0"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0" name="Copyright">
            <a:extLst>
              <a:ext uri="{FF2B5EF4-FFF2-40B4-BE49-F238E27FC236}">
                <a16:creationId xmlns:a16="http://schemas.microsoft.com/office/drawing/2014/main" id="{D9EEBBAA-DE3A-6E49-BB79-DF043F662ED8}"/>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1229128992"/>
      </p:ext>
    </p:extLst>
  </p:cSld>
  <p:clrMapOvr>
    <a:masterClrMapping/>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reakout: Green Background">
    <p:bg>
      <p:bgPr>
        <a:solidFill>
          <a:srgbClr val="009A44"/>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BB97A2B-DC9C-B546-A027-9EAB5DEEB337}"/>
              </a:ext>
            </a:extLst>
          </p:cNvPr>
          <p:cNvSpPr>
            <a:spLocks noGrp="1"/>
          </p:cNvSpPr>
          <p:nvPr>
            <p:ph type="title" hasCustomPrompt="1"/>
          </p:nvPr>
        </p:nvSpPr>
        <p:spPr bwMode="gray">
          <a:xfrm>
            <a:off x="457200" y="342900"/>
            <a:ext cx="11277599"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Tree>
    <p:extLst>
      <p:ext uri="{BB962C8B-B14F-4D97-AF65-F5344CB8AC3E}">
        <p14:creationId xmlns:p14="http://schemas.microsoft.com/office/powerpoint/2010/main" val="62337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5" imgW="530" imgH="531" progId="TCLayout.ActiveDocument.1">
                  <p:embed/>
                </p:oleObj>
              </mc:Choice>
              <mc:Fallback>
                <p:oleObj name="think-cell Slide" r:id="rId5" imgW="530" imgH="531"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8" name="Rectangle 7">
            <a:extLst>
              <a:ext uri="{FF2B5EF4-FFF2-40B4-BE49-F238E27FC236}">
                <a16:creationId xmlns:a16="http://schemas.microsoft.com/office/drawing/2014/main" id="{308B2CA8-16BE-7944-8D76-F8D2F0513EA5}"/>
              </a:ext>
            </a:extLst>
          </p:cNvPr>
          <p:cNvSpPr/>
          <p:nvPr userDrawn="1"/>
        </p:nvSpPr>
        <p:spPr>
          <a:xfrm>
            <a:off x="0" y="2960688"/>
            <a:ext cx="4918075" cy="3897312"/>
          </a:xfrm>
          <a:prstGeom prst="rect">
            <a:avLst/>
          </a:prstGeom>
          <a:solidFill>
            <a:srgbClr val="A0D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3" name="Picture Placeholder 2">
            <a:extLst>
              <a:ext uri="{FF2B5EF4-FFF2-40B4-BE49-F238E27FC236}">
                <a16:creationId xmlns:a16="http://schemas.microsoft.com/office/drawing/2014/main" id="{52D66879-7BB2-9542-A331-350B77877CFA}"/>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1" name="Text Placeholder 4">
            <a:extLst>
              <a:ext uri="{FF2B5EF4-FFF2-40B4-BE49-F238E27FC236}">
                <a16:creationId xmlns:a16="http://schemas.microsoft.com/office/drawing/2014/main" id="{3B9FB602-2303-F348-AE19-6D43595E09BD}"/>
              </a:ext>
            </a:extLst>
          </p:cNvPr>
          <p:cNvSpPr>
            <a:spLocks noGrp="1"/>
          </p:cNvSpPr>
          <p:nvPr>
            <p:ph type="body" sz="quarter" idx="10" hasCustomPrompt="1"/>
          </p:nvPr>
        </p:nvSpPr>
        <p:spPr>
          <a:xfrm>
            <a:off x="45720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12" name="Title 6">
            <a:extLst>
              <a:ext uri="{FF2B5EF4-FFF2-40B4-BE49-F238E27FC236}">
                <a16:creationId xmlns:a16="http://schemas.microsoft.com/office/drawing/2014/main" id="{BFB73D7C-02A4-7642-BDA8-87735868B4A5}"/>
              </a:ext>
            </a:extLst>
          </p:cNvPr>
          <p:cNvSpPr>
            <a:spLocks noGrp="1"/>
          </p:cNvSpPr>
          <p:nvPr>
            <p:ph type="title" hasCustomPrompt="1"/>
          </p:nvPr>
        </p:nvSpPr>
        <p:spPr>
          <a:xfrm>
            <a:off x="457200" y="3674028"/>
            <a:ext cx="3556000" cy="1736724"/>
          </a:xfrm>
          <a:noFill/>
        </p:spPr>
        <p:txBody>
          <a:bodyPr tIns="0" rIns="0" bIns="324000" anchor="b"/>
          <a:lstStyle/>
          <a:p>
            <a:r>
              <a:rPr lang="en-GB"/>
              <a:t>Click to edit divider slide title</a:t>
            </a:r>
            <a:endParaRPr lang="en-US"/>
          </a:p>
        </p:txBody>
      </p:sp>
      <p:sp>
        <p:nvSpPr>
          <p:cNvPr id="14" name="Copyright">
            <a:extLst>
              <a:ext uri="{FF2B5EF4-FFF2-40B4-BE49-F238E27FC236}">
                <a16:creationId xmlns:a16="http://schemas.microsoft.com/office/drawing/2014/main" id="{2A32214B-A1DF-5B47-ABA5-7C3DFA75B75A}"/>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35267812"/>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949B-DBF9-4F21-9E1B-83D5F5F60F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A56BD-14D5-4CD7-AC42-94113A686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DECC19-C195-4F41-8427-F2F6957B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4B7029-CA09-4FD5-801F-98C5AF8515E6}"/>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6" name="Footer Placeholder 5">
            <a:extLst>
              <a:ext uri="{FF2B5EF4-FFF2-40B4-BE49-F238E27FC236}">
                <a16:creationId xmlns:a16="http://schemas.microsoft.com/office/drawing/2014/main" id="{9FBA5F7E-7668-45F4-9CAA-B584B8184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628A2-4094-4AEB-9E63-AA8699AE204E}"/>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7802300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Divider: Blue">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243536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 name="think-cell Slide" r:id="rId5" imgW="530" imgH="531" progId="TCLayout.ActiveDocument.1">
                  <p:embed/>
                </p:oleObj>
              </mc:Choice>
              <mc:Fallback>
                <p:oleObj name="think-cell Slide" r:id="rId5" imgW="530" imgH="531"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8" name="Rectangle 7">
            <a:extLst>
              <a:ext uri="{FF2B5EF4-FFF2-40B4-BE49-F238E27FC236}">
                <a16:creationId xmlns:a16="http://schemas.microsoft.com/office/drawing/2014/main" id="{308B2CA8-16BE-7944-8D76-F8D2F0513EA5}"/>
              </a:ext>
            </a:extLst>
          </p:cNvPr>
          <p:cNvSpPr/>
          <p:nvPr userDrawn="1"/>
        </p:nvSpPr>
        <p:spPr>
          <a:xfrm>
            <a:off x="7268067" y="2960688"/>
            <a:ext cx="4918075" cy="3897312"/>
          </a:xfrm>
          <a:prstGeom prst="rect">
            <a:avLst/>
          </a:prstGeom>
          <a:solidFill>
            <a:srgbClr val="A0D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3" name="Picture Placeholder 2">
            <a:extLst>
              <a:ext uri="{FF2B5EF4-FFF2-40B4-BE49-F238E27FC236}">
                <a16:creationId xmlns:a16="http://schemas.microsoft.com/office/drawing/2014/main" id="{52D66879-7BB2-9542-A331-350B77877CFA}"/>
              </a:ext>
            </a:extLst>
          </p:cNvPr>
          <p:cNvSpPr>
            <a:spLocks noGrp="1"/>
          </p:cNvSpPr>
          <p:nvPr>
            <p:ph type="pic" sz="quarter" idx="23"/>
          </p:nvPr>
        </p:nvSpPr>
        <p:spPr>
          <a:xfrm>
            <a:off x="-12139" y="338"/>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1" name="Text Placeholder 4">
            <a:extLst>
              <a:ext uri="{FF2B5EF4-FFF2-40B4-BE49-F238E27FC236}">
                <a16:creationId xmlns:a16="http://schemas.microsoft.com/office/drawing/2014/main" id="{3B9FB602-2303-F348-AE19-6D43595E09BD}"/>
              </a:ext>
            </a:extLst>
          </p:cNvPr>
          <p:cNvSpPr>
            <a:spLocks noGrp="1"/>
          </p:cNvSpPr>
          <p:nvPr>
            <p:ph type="body" sz="quarter" idx="10" hasCustomPrompt="1"/>
          </p:nvPr>
        </p:nvSpPr>
        <p:spPr>
          <a:xfrm>
            <a:off x="771584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12" name="Title 6">
            <a:extLst>
              <a:ext uri="{FF2B5EF4-FFF2-40B4-BE49-F238E27FC236}">
                <a16:creationId xmlns:a16="http://schemas.microsoft.com/office/drawing/2014/main" id="{BFB73D7C-02A4-7642-BDA8-87735868B4A5}"/>
              </a:ext>
            </a:extLst>
          </p:cNvPr>
          <p:cNvSpPr>
            <a:spLocks noGrp="1"/>
          </p:cNvSpPr>
          <p:nvPr>
            <p:ph type="title" hasCustomPrompt="1"/>
          </p:nvPr>
        </p:nvSpPr>
        <p:spPr>
          <a:xfrm>
            <a:off x="7715840" y="3674028"/>
            <a:ext cx="3556000" cy="1736724"/>
          </a:xfrm>
          <a:noFill/>
        </p:spPr>
        <p:txBody>
          <a:bodyPr vert="horz" tIns="0" rIns="0" bIns="324000" anchor="b"/>
          <a:lstStyle/>
          <a:p>
            <a:r>
              <a:rPr lang="en-GB"/>
              <a:t>Click to edit divider slide title</a:t>
            </a:r>
            <a:endParaRPr lang="en-US"/>
          </a:p>
        </p:txBody>
      </p:sp>
      <p:sp>
        <p:nvSpPr>
          <p:cNvPr id="14" name="Copyright">
            <a:extLst>
              <a:ext uri="{FF2B5EF4-FFF2-40B4-BE49-F238E27FC236}">
                <a16:creationId xmlns:a16="http://schemas.microsoft.com/office/drawing/2014/main" id="{2A32214B-A1DF-5B47-ABA5-7C3DFA75B75A}"/>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4104944265"/>
      </p:ext>
    </p:extLst>
  </p:cSld>
  <p:clrMapOvr>
    <a:masterClrMapping/>
  </p:clrMapOvr>
  <p:transition>
    <p:fade/>
  </p:transition>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reakout: Blue Background">
    <p:bg>
      <p:bgPr>
        <a:solidFill>
          <a:srgbClr val="0076A8"/>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48100B4-D0FF-D943-94D6-2FEDE695058F}"/>
              </a:ext>
            </a:extLst>
          </p:cNvPr>
          <p:cNvSpPr>
            <a:spLocks noGrp="1"/>
          </p:cNvSpPr>
          <p:nvPr>
            <p:ph type="title" hasCustomPrompt="1"/>
          </p:nvPr>
        </p:nvSpPr>
        <p:spPr bwMode="gray">
          <a:xfrm>
            <a:off x="457200" y="342900"/>
            <a:ext cx="11277599"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Tree>
    <p:extLst>
      <p:ext uri="{BB962C8B-B14F-4D97-AF65-F5344CB8AC3E}">
        <p14:creationId xmlns:p14="http://schemas.microsoft.com/office/powerpoint/2010/main" val="59594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Teal">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EE392-1EB2-F043-8EB7-2599A7077F30}"/>
              </a:ext>
            </a:extLst>
          </p:cNvPr>
          <p:cNvSpPr/>
          <p:nvPr userDrawn="1"/>
        </p:nvSpPr>
        <p:spPr>
          <a:xfrm>
            <a:off x="0" y="2960688"/>
            <a:ext cx="4918075" cy="3897312"/>
          </a:xfrm>
          <a:prstGeom prst="rect">
            <a:avLst/>
          </a:prstGeom>
          <a:solidFill>
            <a:srgbClr val="9DD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aphicFrame>
        <p:nvGraphicFramePr>
          <p:cNvPr id="5" name="Object 4"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5" imgW="530" imgH="531" progId="TCLayout.ActiveDocument.1">
                  <p:embed/>
                </p:oleObj>
              </mc:Choice>
              <mc:Fallback>
                <p:oleObj name="think-cell Slide" r:id="rId5" imgW="530" imgH="531"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3600" b="1" i="0" baseline="0">
              <a:latin typeface="Open Sans" panose="020B0606030504020204" pitchFamily="34" charset="0"/>
              <a:ea typeface="Open Sans" panose="020B0606030504020204" pitchFamily="34" charset="0"/>
              <a:sym typeface="Open Sans" panose="020B0606030504020204" pitchFamily="34" charset="0"/>
            </a:endParaRPr>
          </a:p>
        </p:txBody>
      </p:sp>
      <p:sp>
        <p:nvSpPr>
          <p:cNvPr id="8" name="Picture Placeholder 2">
            <a:extLst>
              <a:ext uri="{FF2B5EF4-FFF2-40B4-BE49-F238E27FC236}">
                <a16:creationId xmlns:a16="http://schemas.microsoft.com/office/drawing/2014/main" id="{3F9E8D48-6EAD-D748-8068-FCDF6F1F7499}"/>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0" name="Text Placeholder 4">
            <a:extLst>
              <a:ext uri="{FF2B5EF4-FFF2-40B4-BE49-F238E27FC236}">
                <a16:creationId xmlns:a16="http://schemas.microsoft.com/office/drawing/2014/main" id="{BD7AB011-B835-9B45-A8CC-D125D0767C98}"/>
              </a:ext>
            </a:extLst>
          </p:cNvPr>
          <p:cNvSpPr>
            <a:spLocks noGrp="1"/>
          </p:cNvSpPr>
          <p:nvPr>
            <p:ph type="body" sz="quarter" idx="10" hasCustomPrompt="1"/>
          </p:nvPr>
        </p:nvSpPr>
        <p:spPr>
          <a:xfrm>
            <a:off x="457200" y="5410752"/>
            <a:ext cx="3556000" cy="826536"/>
          </a:xfrm>
          <a:noFill/>
        </p:spPr>
        <p:txBody>
          <a:bodyPr vert="horz" lIns="0" tIns="0" rIns="0" bIns="0" rtlCol="0">
            <a:noAutofit/>
          </a:bodyPr>
          <a:lstStyle>
            <a:lvl1pPr marL="0" indent="0">
              <a:buNone/>
              <a:defRPr lang="en-US" sz="1200" b="1" i="0" kern="1200" spc="-3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lnSpc>
                <a:spcPct val="130000"/>
              </a:lnSpc>
            </a:pPr>
            <a:r>
              <a:rPr lang="en-US"/>
              <a:t>Click to edit subtitle</a:t>
            </a:r>
          </a:p>
        </p:txBody>
      </p:sp>
      <p:sp>
        <p:nvSpPr>
          <p:cNvPr id="11" name="Title 6">
            <a:extLst>
              <a:ext uri="{FF2B5EF4-FFF2-40B4-BE49-F238E27FC236}">
                <a16:creationId xmlns:a16="http://schemas.microsoft.com/office/drawing/2014/main" id="{4E6DFC90-9549-0A4D-9CFD-60F28483ABD0}"/>
              </a:ext>
            </a:extLst>
          </p:cNvPr>
          <p:cNvSpPr>
            <a:spLocks noGrp="1"/>
          </p:cNvSpPr>
          <p:nvPr>
            <p:ph type="title" hasCustomPrompt="1"/>
          </p:nvPr>
        </p:nvSpPr>
        <p:spPr>
          <a:xfrm>
            <a:off x="457200" y="3674028"/>
            <a:ext cx="3556000" cy="1736724"/>
          </a:xfrm>
          <a:noFill/>
        </p:spPr>
        <p:txBody>
          <a:bodyPr tIns="0" rIns="0" bIns="324000" anchor="b"/>
          <a:lstStyle/>
          <a:p>
            <a:r>
              <a:rPr lang="en-GB"/>
              <a:t>Click to edit divider slide title</a:t>
            </a:r>
            <a:endParaRPr lang="en-US"/>
          </a:p>
        </p:txBody>
      </p:sp>
      <p:sp>
        <p:nvSpPr>
          <p:cNvPr id="12" name="Copyright">
            <a:extLst>
              <a:ext uri="{FF2B5EF4-FFF2-40B4-BE49-F238E27FC236}">
                <a16:creationId xmlns:a16="http://schemas.microsoft.com/office/drawing/2014/main" id="{90157C37-0D27-FD43-8A10-2242610F5B9B}"/>
              </a:ext>
            </a:extLst>
          </p:cNvPr>
          <p:cNvSpPr txBox="1"/>
          <p:nvPr userDrawn="1"/>
        </p:nvSpPr>
        <p:spPr>
          <a:xfrm>
            <a:off x="457200" y="6515063"/>
            <a:ext cx="770021"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3196016235"/>
      </p:ext>
    </p:extLst>
  </p:cSld>
  <p:clrMapOvr>
    <a:masterClrMapping/>
  </p:clrMapOvr>
  <p:transition>
    <p:fade/>
  </p:transition>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reakout: Teal Background">
    <p:bg>
      <p:bgPr>
        <a:solidFill>
          <a:srgbClr val="00ABAB"/>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B74E22-AD71-1E4B-BC4F-D0ED3B20974F}"/>
              </a:ext>
            </a:extLst>
          </p:cNvPr>
          <p:cNvSpPr>
            <a:spLocks noGrp="1"/>
          </p:cNvSpPr>
          <p:nvPr>
            <p:ph type="title" hasCustomPrompt="1"/>
          </p:nvPr>
        </p:nvSpPr>
        <p:spPr bwMode="gray">
          <a:xfrm>
            <a:off x="457200" y="342900"/>
            <a:ext cx="11277599"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Tree>
    <p:extLst>
      <p:ext uri="{BB962C8B-B14F-4D97-AF65-F5344CB8AC3E}">
        <p14:creationId xmlns:p14="http://schemas.microsoft.com/office/powerpoint/2010/main" val="7611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reakout: Black Background">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83C0C56-7904-0E4E-A633-8194DB37C9BC}"/>
              </a:ext>
            </a:extLst>
          </p:cNvPr>
          <p:cNvSpPr>
            <a:spLocks noGrp="1"/>
          </p:cNvSpPr>
          <p:nvPr>
            <p:ph type="title" hasCustomPrompt="1"/>
          </p:nvPr>
        </p:nvSpPr>
        <p:spPr bwMode="gray">
          <a:xfrm>
            <a:off x="457200" y="342900"/>
            <a:ext cx="11277599"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
        <p:nvSpPr>
          <p:cNvPr id="9" name="Copyright">
            <a:extLst>
              <a:ext uri="{FF2B5EF4-FFF2-40B4-BE49-F238E27FC236}">
                <a16:creationId xmlns:a16="http://schemas.microsoft.com/office/drawing/2014/main" id="{D875F993-9907-3D42-8C9C-69ADB2716460}"/>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bg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237892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reakout: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85C495-04C1-6141-A25D-B20A26ED3BF6}"/>
              </a:ext>
            </a:extLst>
          </p:cNvPr>
          <p:cNvSpPr>
            <a:spLocks noGrp="1"/>
          </p:cNvSpPr>
          <p:nvPr>
            <p:ph type="pic" sz="quarter" idx="12"/>
          </p:nvPr>
        </p:nvSpPr>
        <p:spPr>
          <a:xfrm>
            <a:off x="0" y="-1"/>
            <a:ext cx="12193200" cy="6858001"/>
          </a:xfrm>
        </p:spPr>
        <p:txBody>
          <a:bodyPr/>
          <a:lstStyle/>
          <a:p>
            <a:endParaRPr lang="en-US"/>
          </a:p>
        </p:txBody>
      </p:sp>
      <p:sp>
        <p:nvSpPr>
          <p:cNvPr id="7" name="Title 1">
            <a:extLst>
              <a:ext uri="{FF2B5EF4-FFF2-40B4-BE49-F238E27FC236}">
                <a16:creationId xmlns:a16="http://schemas.microsoft.com/office/drawing/2014/main" id="{9F7CBA93-855A-C543-81D5-8AB86EB50174}"/>
              </a:ext>
            </a:extLst>
          </p:cNvPr>
          <p:cNvSpPr>
            <a:spLocks noGrp="1"/>
          </p:cNvSpPr>
          <p:nvPr>
            <p:ph type="title" hasCustomPrompt="1"/>
          </p:nvPr>
        </p:nvSpPr>
        <p:spPr bwMode="gray">
          <a:xfrm>
            <a:off x="457201" y="342900"/>
            <a:ext cx="5486400" cy="6019799"/>
          </a:xfrm>
        </p:spPr>
        <p:txBody>
          <a:bodyPr anchor="ctr"/>
          <a:lstStyle>
            <a:lvl1pPr>
              <a:lnSpc>
                <a:spcPct val="100000"/>
              </a:lnSpc>
              <a:spcAft>
                <a:spcPts val="600"/>
              </a:spcAft>
              <a:defRPr sz="4000" b="0" i="0">
                <a:solidFill>
                  <a:schemeClr val="bg1"/>
                </a:solidFill>
                <a:latin typeface="+mj-lt"/>
                <a:ea typeface="Open Sans Light" panose="020B0306030504020204" pitchFamily="34" charset="0"/>
                <a:cs typeface="Open Sans Light" panose="020B0306030504020204" pitchFamily="34" charset="0"/>
              </a:defRPr>
            </a:lvl1pPr>
          </a:lstStyle>
          <a:p>
            <a:r>
              <a:rPr lang="en-US" noProof="0"/>
              <a:t>Click to add simple statement</a:t>
            </a:r>
          </a:p>
        </p:txBody>
      </p:sp>
    </p:spTree>
    <p:extLst>
      <p:ext uri="{BB962C8B-B14F-4D97-AF65-F5344CB8AC3E}">
        <p14:creationId xmlns:p14="http://schemas.microsoft.com/office/powerpoint/2010/main" val="4208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Agenda">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4EDD9174-B0E2-914E-B7C9-79583B9D626E}"/>
              </a:ext>
            </a:extLst>
          </p:cNvPr>
          <p:cNvSpPr>
            <a:spLocks noGrp="1"/>
          </p:cNvSpPr>
          <p:nvPr>
            <p:ph type="body" sz="quarter" idx="22" hasCustomPrompt="1"/>
          </p:nvPr>
        </p:nvSpPr>
        <p:spPr>
          <a:xfrm>
            <a:off x="4949832" y="2487762"/>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26" name="Title Placeholder 1">
            <a:extLst>
              <a:ext uri="{FF2B5EF4-FFF2-40B4-BE49-F238E27FC236}">
                <a16:creationId xmlns:a16="http://schemas.microsoft.com/office/drawing/2014/main" id="{3E34A764-31B0-3640-8028-9E387802A3D5}"/>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4" name="Text Placeholder 3">
            <a:extLst>
              <a:ext uri="{FF2B5EF4-FFF2-40B4-BE49-F238E27FC236}">
                <a16:creationId xmlns:a16="http://schemas.microsoft.com/office/drawing/2014/main" id="{288BFAA1-AB29-6048-90E4-1204FFF807E8}"/>
              </a:ext>
            </a:extLst>
          </p:cNvPr>
          <p:cNvSpPr>
            <a:spLocks noGrp="1"/>
          </p:cNvSpPr>
          <p:nvPr>
            <p:ph type="body" sz="quarter" idx="33" hasCustomPrompt="1"/>
          </p:nvPr>
        </p:nvSpPr>
        <p:spPr>
          <a:xfrm>
            <a:off x="4386616" y="2415396"/>
            <a:ext cx="416781" cy="492443"/>
          </a:xfrm>
        </p:spPr>
        <p:txBody>
          <a:bodyPr wrap="none" anchor="t">
            <a:spAutoFit/>
          </a:bodyPr>
          <a:lstStyle>
            <a:lvl1pPr algn="r">
              <a:defRPr sz="3200" b="0">
                <a:latin typeface="+mj-lt"/>
              </a:defRPr>
            </a:lvl1pPr>
          </a:lstStyle>
          <a:p>
            <a:pPr lvl="0"/>
            <a:r>
              <a:rPr lang="en-GB"/>
              <a:t>00</a:t>
            </a:r>
            <a:endParaRPr lang="en-US"/>
          </a:p>
        </p:txBody>
      </p:sp>
      <p:sp>
        <p:nvSpPr>
          <p:cNvPr id="27" name="Text Placeholder 9">
            <a:extLst>
              <a:ext uri="{FF2B5EF4-FFF2-40B4-BE49-F238E27FC236}">
                <a16:creationId xmlns:a16="http://schemas.microsoft.com/office/drawing/2014/main" id="{872751B8-BCB3-544B-B360-9C758D971D3C}"/>
              </a:ext>
            </a:extLst>
          </p:cNvPr>
          <p:cNvSpPr>
            <a:spLocks noGrp="1"/>
          </p:cNvSpPr>
          <p:nvPr>
            <p:ph type="body" sz="quarter" idx="34" hasCustomPrompt="1"/>
          </p:nvPr>
        </p:nvSpPr>
        <p:spPr>
          <a:xfrm>
            <a:off x="4949832" y="3694232"/>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28" name="Text Placeholder 3">
            <a:extLst>
              <a:ext uri="{FF2B5EF4-FFF2-40B4-BE49-F238E27FC236}">
                <a16:creationId xmlns:a16="http://schemas.microsoft.com/office/drawing/2014/main" id="{81FA948E-4AFD-B546-8D01-56B357ABF898}"/>
              </a:ext>
            </a:extLst>
          </p:cNvPr>
          <p:cNvSpPr>
            <a:spLocks noGrp="1"/>
          </p:cNvSpPr>
          <p:nvPr>
            <p:ph type="body" sz="quarter" idx="35" hasCustomPrompt="1"/>
          </p:nvPr>
        </p:nvSpPr>
        <p:spPr>
          <a:xfrm>
            <a:off x="4386616" y="3621866"/>
            <a:ext cx="416781" cy="492443"/>
          </a:xfrm>
        </p:spPr>
        <p:txBody>
          <a:bodyPr wrap="none" anchor="t">
            <a:spAutoFit/>
          </a:bodyPr>
          <a:lstStyle>
            <a:lvl1pPr algn="r">
              <a:defRPr sz="3200" b="0">
                <a:latin typeface="+mj-lt"/>
              </a:defRPr>
            </a:lvl1pPr>
          </a:lstStyle>
          <a:p>
            <a:pPr lvl="0"/>
            <a:r>
              <a:rPr lang="en-GB"/>
              <a:t>00</a:t>
            </a:r>
            <a:endParaRPr lang="en-US"/>
          </a:p>
        </p:txBody>
      </p:sp>
      <p:sp>
        <p:nvSpPr>
          <p:cNvPr id="29" name="Text Placeholder 9">
            <a:extLst>
              <a:ext uri="{FF2B5EF4-FFF2-40B4-BE49-F238E27FC236}">
                <a16:creationId xmlns:a16="http://schemas.microsoft.com/office/drawing/2014/main" id="{8FA3C7B0-1884-AA4D-A35C-915541282DB5}"/>
              </a:ext>
            </a:extLst>
          </p:cNvPr>
          <p:cNvSpPr>
            <a:spLocks noGrp="1"/>
          </p:cNvSpPr>
          <p:nvPr>
            <p:ph type="body" sz="quarter" idx="36" hasCustomPrompt="1"/>
          </p:nvPr>
        </p:nvSpPr>
        <p:spPr>
          <a:xfrm>
            <a:off x="4949832" y="4964257"/>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30" name="Text Placeholder 3">
            <a:extLst>
              <a:ext uri="{FF2B5EF4-FFF2-40B4-BE49-F238E27FC236}">
                <a16:creationId xmlns:a16="http://schemas.microsoft.com/office/drawing/2014/main" id="{6B9A4CFE-71CB-3949-80E5-55015461F35E}"/>
              </a:ext>
            </a:extLst>
          </p:cNvPr>
          <p:cNvSpPr>
            <a:spLocks noGrp="1"/>
          </p:cNvSpPr>
          <p:nvPr>
            <p:ph type="body" sz="quarter" idx="37" hasCustomPrompt="1"/>
          </p:nvPr>
        </p:nvSpPr>
        <p:spPr>
          <a:xfrm>
            <a:off x="4386616" y="4891891"/>
            <a:ext cx="416781" cy="492443"/>
          </a:xfrm>
        </p:spPr>
        <p:txBody>
          <a:bodyPr wrap="none" anchor="t">
            <a:spAutoFit/>
          </a:bodyPr>
          <a:lstStyle>
            <a:lvl1pPr algn="r">
              <a:defRPr sz="3200" b="0">
                <a:latin typeface="+mj-lt"/>
              </a:defRPr>
            </a:lvl1pPr>
          </a:lstStyle>
          <a:p>
            <a:pPr lvl="0"/>
            <a:r>
              <a:rPr lang="en-GB"/>
              <a:t>00</a:t>
            </a:r>
            <a:endParaRPr lang="en-US"/>
          </a:p>
        </p:txBody>
      </p:sp>
      <p:sp>
        <p:nvSpPr>
          <p:cNvPr id="31" name="Text Placeholder 9">
            <a:extLst>
              <a:ext uri="{FF2B5EF4-FFF2-40B4-BE49-F238E27FC236}">
                <a16:creationId xmlns:a16="http://schemas.microsoft.com/office/drawing/2014/main" id="{217008E2-95F1-F544-9A60-67B4548E3454}"/>
              </a:ext>
            </a:extLst>
          </p:cNvPr>
          <p:cNvSpPr>
            <a:spLocks noGrp="1"/>
          </p:cNvSpPr>
          <p:nvPr>
            <p:ph type="body" sz="quarter" idx="38" hasCustomPrompt="1"/>
          </p:nvPr>
        </p:nvSpPr>
        <p:spPr>
          <a:xfrm>
            <a:off x="8810632" y="2487762"/>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32" name="Text Placeholder 3">
            <a:extLst>
              <a:ext uri="{FF2B5EF4-FFF2-40B4-BE49-F238E27FC236}">
                <a16:creationId xmlns:a16="http://schemas.microsoft.com/office/drawing/2014/main" id="{071EE634-56F3-E043-BBFD-79C97FA4EE87}"/>
              </a:ext>
            </a:extLst>
          </p:cNvPr>
          <p:cNvSpPr>
            <a:spLocks noGrp="1"/>
          </p:cNvSpPr>
          <p:nvPr>
            <p:ph type="body" sz="quarter" idx="39" hasCustomPrompt="1"/>
          </p:nvPr>
        </p:nvSpPr>
        <p:spPr>
          <a:xfrm>
            <a:off x="8247416" y="2415396"/>
            <a:ext cx="416781" cy="492443"/>
          </a:xfrm>
        </p:spPr>
        <p:txBody>
          <a:bodyPr wrap="none" anchor="t">
            <a:spAutoFit/>
          </a:bodyPr>
          <a:lstStyle>
            <a:lvl1pPr algn="r">
              <a:defRPr sz="3200" b="0">
                <a:latin typeface="+mj-lt"/>
              </a:defRPr>
            </a:lvl1pPr>
          </a:lstStyle>
          <a:p>
            <a:pPr lvl="0"/>
            <a:r>
              <a:rPr lang="en-GB"/>
              <a:t>00</a:t>
            </a:r>
            <a:endParaRPr lang="en-US"/>
          </a:p>
        </p:txBody>
      </p:sp>
      <p:sp>
        <p:nvSpPr>
          <p:cNvPr id="33" name="Text Placeholder 9">
            <a:extLst>
              <a:ext uri="{FF2B5EF4-FFF2-40B4-BE49-F238E27FC236}">
                <a16:creationId xmlns:a16="http://schemas.microsoft.com/office/drawing/2014/main" id="{8CDD00D7-7DAF-0B43-89F2-62A35CBDE33E}"/>
              </a:ext>
            </a:extLst>
          </p:cNvPr>
          <p:cNvSpPr>
            <a:spLocks noGrp="1"/>
          </p:cNvSpPr>
          <p:nvPr>
            <p:ph type="body" sz="quarter" idx="40" hasCustomPrompt="1"/>
          </p:nvPr>
        </p:nvSpPr>
        <p:spPr>
          <a:xfrm>
            <a:off x="8810632" y="3694232"/>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34" name="Text Placeholder 3">
            <a:extLst>
              <a:ext uri="{FF2B5EF4-FFF2-40B4-BE49-F238E27FC236}">
                <a16:creationId xmlns:a16="http://schemas.microsoft.com/office/drawing/2014/main" id="{1C2D6D8A-3A45-C24D-8855-9188EF22FCE4}"/>
              </a:ext>
            </a:extLst>
          </p:cNvPr>
          <p:cNvSpPr>
            <a:spLocks noGrp="1"/>
          </p:cNvSpPr>
          <p:nvPr>
            <p:ph type="body" sz="quarter" idx="41" hasCustomPrompt="1"/>
          </p:nvPr>
        </p:nvSpPr>
        <p:spPr>
          <a:xfrm>
            <a:off x="8247416" y="3621866"/>
            <a:ext cx="416781" cy="492443"/>
          </a:xfrm>
        </p:spPr>
        <p:txBody>
          <a:bodyPr wrap="none" anchor="t">
            <a:spAutoFit/>
          </a:bodyPr>
          <a:lstStyle>
            <a:lvl1pPr algn="r">
              <a:defRPr sz="3200" b="0">
                <a:latin typeface="+mj-lt"/>
              </a:defRPr>
            </a:lvl1pPr>
          </a:lstStyle>
          <a:p>
            <a:pPr lvl="0"/>
            <a:r>
              <a:rPr lang="en-GB"/>
              <a:t>00</a:t>
            </a:r>
            <a:endParaRPr lang="en-US"/>
          </a:p>
        </p:txBody>
      </p:sp>
      <p:sp>
        <p:nvSpPr>
          <p:cNvPr id="35" name="Text Placeholder 9">
            <a:extLst>
              <a:ext uri="{FF2B5EF4-FFF2-40B4-BE49-F238E27FC236}">
                <a16:creationId xmlns:a16="http://schemas.microsoft.com/office/drawing/2014/main" id="{1250780D-93AC-764B-9DEE-2897B33F6535}"/>
              </a:ext>
            </a:extLst>
          </p:cNvPr>
          <p:cNvSpPr>
            <a:spLocks noGrp="1"/>
          </p:cNvSpPr>
          <p:nvPr>
            <p:ph type="body" sz="quarter" idx="42" hasCustomPrompt="1"/>
          </p:nvPr>
        </p:nvSpPr>
        <p:spPr>
          <a:xfrm>
            <a:off x="8810632" y="4964257"/>
            <a:ext cx="2165350" cy="430887"/>
          </a:xfrm>
        </p:spPr>
        <p:txBody>
          <a:bodyPr>
            <a:spAutoFit/>
          </a:bodyPr>
          <a:lstStyle>
            <a:lvl1pPr marL="0" indent="0">
              <a:buNone/>
              <a:defRPr sz="1400" b="0">
                <a:latin typeface="+mn-lt"/>
              </a:defRPr>
            </a:lvl1pPr>
          </a:lstStyle>
          <a:p>
            <a:pPr lvl="0"/>
            <a:r>
              <a:rPr lang="en-GB"/>
              <a:t>Click here to add section titles for contents</a:t>
            </a:r>
          </a:p>
        </p:txBody>
      </p:sp>
      <p:sp>
        <p:nvSpPr>
          <p:cNvPr id="36" name="Text Placeholder 3">
            <a:extLst>
              <a:ext uri="{FF2B5EF4-FFF2-40B4-BE49-F238E27FC236}">
                <a16:creationId xmlns:a16="http://schemas.microsoft.com/office/drawing/2014/main" id="{A9406CD1-1457-3643-AA85-EFAE3230C71C}"/>
              </a:ext>
            </a:extLst>
          </p:cNvPr>
          <p:cNvSpPr>
            <a:spLocks noGrp="1"/>
          </p:cNvSpPr>
          <p:nvPr>
            <p:ph type="body" sz="quarter" idx="43" hasCustomPrompt="1"/>
          </p:nvPr>
        </p:nvSpPr>
        <p:spPr>
          <a:xfrm>
            <a:off x="8247416" y="4891891"/>
            <a:ext cx="416781" cy="492443"/>
          </a:xfrm>
        </p:spPr>
        <p:txBody>
          <a:bodyPr wrap="none" anchor="t">
            <a:spAutoFit/>
          </a:bodyPr>
          <a:lstStyle>
            <a:lvl1pPr algn="r">
              <a:defRPr sz="3200" b="0">
                <a:latin typeface="+mj-lt"/>
              </a:defRPr>
            </a:lvl1pPr>
          </a:lstStyle>
          <a:p>
            <a:pPr lvl="0"/>
            <a:r>
              <a:rPr lang="en-GB"/>
              <a:t>00</a:t>
            </a:r>
            <a:endParaRPr lang="en-US"/>
          </a:p>
        </p:txBody>
      </p:sp>
    </p:spTree>
    <p:extLst>
      <p:ext uri="{BB962C8B-B14F-4D97-AF65-F5344CB8AC3E}">
        <p14:creationId xmlns:p14="http://schemas.microsoft.com/office/powerpoint/2010/main" val="58362528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Agenda 2">
    <p:spTree>
      <p:nvGrpSpPr>
        <p:cNvPr id="1" name=""/>
        <p:cNvGrpSpPr/>
        <p:nvPr/>
      </p:nvGrpSpPr>
      <p:grpSpPr>
        <a:xfrm>
          <a:off x="0" y="0"/>
          <a:ext cx="0" cy="0"/>
          <a:chOff x="0" y="0"/>
          <a:chExt cx="0" cy="0"/>
        </a:xfrm>
      </p:grpSpPr>
      <p:sp>
        <p:nvSpPr>
          <p:cNvPr id="25" name="Text Placeholder 9">
            <a:extLst>
              <a:ext uri="{FF2B5EF4-FFF2-40B4-BE49-F238E27FC236}">
                <a16:creationId xmlns:a16="http://schemas.microsoft.com/office/drawing/2014/main" id="{07EF2354-3168-FC44-90E3-0FE62F08819C}"/>
              </a:ext>
            </a:extLst>
          </p:cNvPr>
          <p:cNvSpPr>
            <a:spLocks noGrp="1"/>
          </p:cNvSpPr>
          <p:nvPr>
            <p:ph type="body" sz="quarter" idx="22" hasCustomPrompt="1"/>
          </p:nvPr>
        </p:nvSpPr>
        <p:spPr>
          <a:xfrm>
            <a:off x="2387601" y="2535554"/>
            <a:ext cx="1625599" cy="184666"/>
          </a:xfrm>
        </p:spPr>
        <p:txBody>
          <a:bodyPr wrap="square" anchor="b">
            <a:spAutoFit/>
          </a:bodyPr>
          <a:lstStyle>
            <a:lvl1pPr marL="0" indent="0">
              <a:buNone/>
              <a:defRPr sz="1200" b="1"/>
            </a:lvl1pPr>
          </a:lstStyle>
          <a:p>
            <a:pPr lvl="0"/>
            <a:r>
              <a:rPr lang="en-GB"/>
              <a:t>Section titles</a:t>
            </a:r>
          </a:p>
        </p:txBody>
      </p:sp>
      <p:sp>
        <p:nvSpPr>
          <p:cNvPr id="26" name="Text Placeholder 9">
            <a:extLst>
              <a:ext uri="{FF2B5EF4-FFF2-40B4-BE49-F238E27FC236}">
                <a16:creationId xmlns:a16="http://schemas.microsoft.com/office/drawing/2014/main" id="{86350062-1A8F-F84F-A749-31682562DEE4}"/>
              </a:ext>
            </a:extLst>
          </p:cNvPr>
          <p:cNvSpPr>
            <a:spLocks noGrp="1"/>
          </p:cNvSpPr>
          <p:nvPr>
            <p:ph type="body" sz="quarter" idx="33" hasCustomPrompt="1"/>
          </p:nvPr>
        </p:nvSpPr>
        <p:spPr>
          <a:xfrm>
            <a:off x="2387601" y="2796222"/>
            <a:ext cx="1625599" cy="369332"/>
          </a:xfrm>
        </p:spPr>
        <p:txBody>
          <a:bodyPr wrap="square">
            <a:spAutoFit/>
          </a:bodyPr>
          <a:lstStyle>
            <a:lvl1pPr marL="0" indent="0">
              <a:buNone/>
              <a:defRPr sz="1200" b="0"/>
            </a:lvl1pPr>
          </a:lstStyle>
          <a:p>
            <a:pPr lvl="0"/>
            <a:r>
              <a:rPr lang="en-GB"/>
              <a:t>Click here to add description</a:t>
            </a:r>
          </a:p>
        </p:txBody>
      </p:sp>
      <p:sp>
        <p:nvSpPr>
          <p:cNvPr id="27" name="Text Placeholder 9">
            <a:extLst>
              <a:ext uri="{FF2B5EF4-FFF2-40B4-BE49-F238E27FC236}">
                <a16:creationId xmlns:a16="http://schemas.microsoft.com/office/drawing/2014/main" id="{EBC6B21E-45F1-EA47-B1AD-55714589C3FD}"/>
              </a:ext>
            </a:extLst>
          </p:cNvPr>
          <p:cNvSpPr>
            <a:spLocks noGrp="1"/>
          </p:cNvSpPr>
          <p:nvPr>
            <p:ph type="body" sz="quarter" idx="58" hasCustomPrompt="1"/>
          </p:nvPr>
        </p:nvSpPr>
        <p:spPr>
          <a:xfrm>
            <a:off x="1741833" y="2514266"/>
            <a:ext cx="340967" cy="205954"/>
          </a:xfrm>
        </p:spPr>
        <p:txBody>
          <a:bodyPr wrap="square">
            <a:spAutoFit/>
          </a:bodyPr>
          <a:lstStyle>
            <a:lvl1pPr marL="0" indent="0" algn="r">
              <a:buNone/>
              <a:defRPr sz="1200" b="1"/>
            </a:lvl1pPr>
          </a:lstStyle>
          <a:p>
            <a:pPr lvl="0"/>
            <a:r>
              <a:rPr lang="en-GB"/>
              <a:t>00</a:t>
            </a:r>
          </a:p>
        </p:txBody>
      </p:sp>
      <p:sp>
        <p:nvSpPr>
          <p:cNvPr id="28" name="Text Placeholder 9">
            <a:extLst>
              <a:ext uri="{FF2B5EF4-FFF2-40B4-BE49-F238E27FC236}">
                <a16:creationId xmlns:a16="http://schemas.microsoft.com/office/drawing/2014/main" id="{9A925B67-B7F6-D141-A090-7DCE6D23E40B}"/>
              </a:ext>
            </a:extLst>
          </p:cNvPr>
          <p:cNvSpPr>
            <a:spLocks noGrp="1"/>
          </p:cNvSpPr>
          <p:nvPr>
            <p:ph type="body" sz="quarter" idx="59" hasCustomPrompt="1"/>
          </p:nvPr>
        </p:nvSpPr>
        <p:spPr>
          <a:xfrm>
            <a:off x="1187041" y="2800287"/>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29" name="Text Placeholder 9">
            <a:extLst>
              <a:ext uri="{FF2B5EF4-FFF2-40B4-BE49-F238E27FC236}">
                <a16:creationId xmlns:a16="http://schemas.microsoft.com/office/drawing/2014/main" id="{387B04FF-911A-B841-AD0F-B945E1336F13}"/>
              </a:ext>
            </a:extLst>
          </p:cNvPr>
          <p:cNvSpPr>
            <a:spLocks noGrp="1"/>
          </p:cNvSpPr>
          <p:nvPr>
            <p:ph type="body" sz="quarter" idx="60" hasCustomPrompt="1"/>
          </p:nvPr>
        </p:nvSpPr>
        <p:spPr>
          <a:xfrm>
            <a:off x="2387601" y="3738879"/>
            <a:ext cx="1625599" cy="184666"/>
          </a:xfrm>
        </p:spPr>
        <p:txBody>
          <a:bodyPr wrap="square" anchor="b">
            <a:spAutoFit/>
          </a:bodyPr>
          <a:lstStyle>
            <a:lvl1pPr marL="0" indent="0">
              <a:buNone/>
              <a:defRPr sz="1200" b="1"/>
            </a:lvl1pPr>
          </a:lstStyle>
          <a:p>
            <a:pPr lvl="0"/>
            <a:r>
              <a:rPr lang="en-GB"/>
              <a:t>Section titles</a:t>
            </a:r>
          </a:p>
        </p:txBody>
      </p:sp>
      <p:sp>
        <p:nvSpPr>
          <p:cNvPr id="30" name="Text Placeholder 9">
            <a:extLst>
              <a:ext uri="{FF2B5EF4-FFF2-40B4-BE49-F238E27FC236}">
                <a16:creationId xmlns:a16="http://schemas.microsoft.com/office/drawing/2014/main" id="{22A8CDA1-4DDA-924E-9729-6ABF74676237}"/>
              </a:ext>
            </a:extLst>
          </p:cNvPr>
          <p:cNvSpPr>
            <a:spLocks noGrp="1"/>
          </p:cNvSpPr>
          <p:nvPr>
            <p:ph type="body" sz="quarter" idx="61" hasCustomPrompt="1"/>
          </p:nvPr>
        </p:nvSpPr>
        <p:spPr>
          <a:xfrm>
            <a:off x="2387601" y="3999547"/>
            <a:ext cx="1625599" cy="369332"/>
          </a:xfrm>
        </p:spPr>
        <p:txBody>
          <a:bodyPr wrap="square">
            <a:spAutoFit/>
          </a:bodyPr>
          <a:lstStyle>
            <a:lvl1pPr marL="0" indent="0">
              <a:buNone/>
              <a:defRPr sz="1200" b="0"/>
            </a:lvl1pPr>
          </a:lstStyle>
          <a:p>
            <a:pPr lvl="0"/>
            <a:r>
              <a:rPr lang="en-GB"/>
              <a:t>Click here to add description</a:t>
            </a:r>
          </a:p>
        </p:txBody>
      </p:sp>
      <p:sp>
        <p:nvSpPr>
          <p:cNvPr id="31" name="Text Placeholder 9">
            <a:extLst>
              <a:ext uri="{FF2B5EF4-FFF2-40B4-BE49-F238E27FC236}">
                <a16:creationId xmlns:a16="http://schemas.microsoft.com/office/drawing/2014/main" id="{39131D16-4716-514D-927D-44AAF75A4FBD}"/>
              </a:ext>
            </a:extLst>
          </p:cNvPr>
          <p:cNvSpPr>
            <a:spLocks noGrp="1"/>
          </p:cNvSpPr>
          <p:nvPr>
            <p:ph type="body" sz="quarter" idx="62" hasCustomPrompt="1"/>
          </p:nvPr>
        </p:nvSpPr>
        <p:spPr>
          <a:xfrm>
            <a:off x="1741833" y="3717591"/>
            <a:ext cx="340967" cy="205954"/>
          </a:xfrm>
        </p:spPr>
        <p:txBody>
          <a:bodyPr wrap="square">
            <a:spAutoFit/>
          </a:bodyPr>
          <a:lstStyle>
            <a:lvl1pPr marL="0" indent="0" algn="r">
              <a:buNone/>
              <a:defRPr sz="1200" b="1"/>
            </a:lvl1pPr>
          </a:lstStyle>
          <a:p>
            <a:pPr lvl="0"/>
            <a:r>
              <a:rPr lang="en-GB"/>
              <a:t>00</a:t>
            </a:r>
          </a:p>
        </p:txBody>
      </p:sp>
      <p:sp>
        <p:nvSpPr>
          <p:cNvPr id="32" name="Text Placeholder 9">
            <a:extLst>
              <a:ext uri="{FF2B5EF4-FFF2-40B4-BE49-F238E27FC236}">
                <a16:creationId xmlns:a16="http://schemas.microsoft.com/office/drawing/2014/main" id="{6B685322-EE9D-9E48-8650-4DE849CC2B4B}"/>
              </a:ext>
            </a:extLst>
          </p:cNvPr>
          <p:cNvSpPr>
            <a:spLocks noGrp="1"/>
          </p:cNvSpPr>
          <p:nvPr>
            <p:ph type="body" sz="quarter" idx="63" hasCustomPrompt="1"/>
          </p:nvPr>
        </p:nvSpPr>
        <p:spPr>
          <a:xfrm>
            <a:off x="1187041" y="40036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33" name="Text Placeholder 9">
            <a:extLst>
              <a:ext uri="{FF2B5EF4-FFF2-40B4-BE49-F238E27FC236}">
                <a16:creationId xmlns:a16="http://schemas.microsoft.com/office/drawing/2014/main" id="{8BE801D1-2949-8A43-AB85-B8AFCE5748FF}"/>
              </a:ext>
            </a:extLst>
          </p:cNvPr>
          <p:cNvSpPr>
            <a:spLocks noGrp="1"/>
          </p:cNvSpPr>
          <p:nvPr>
            <p:ph type="body" sz="quarter" idx="64" hasCustomPrompt="1"/>
          </p:nvPr>
        </p:nvSpPr>
        <p:spPr>
          <a:xfrm>
            <a:off x="2387601" y="4945379"/>
            <a:ext cx="1625599" cy="184666"/>
          </a:xfrm>
        </p:spPr>
        <p:txBody>
          <a:bodyPr wrap="square" anchor="b">
            <a:spAutoFit/>
          </a:bodyPr>
          <a:lstStyle>
            <a:lvl1pPr marL="0" indent="0">
              <a:buNone/>
              <a:defRPr sz="1200" b="1"/>
            </a:lvl1pPr>
          </a:lstStyle>
          <a:p>
            <a:pPr lvl="0"/>
            <a:r>
              <a:rPr lang="en-GB"/>
              <a:t>Section titles</a:t>
            </a:r>
          </a:p>
        </p:txBody>
      </p:sp>
      <p:sp>
        <p:nvSpPr>
          <p:cNvPr id="34" name="Text Placeholder 9">
            <a:extLst>
              <a:ext uri="{FF2B5EF4-FFF2-40B4-BE49-F238E27FC236}">
                <a16:creationId xmlns:a16="http://schemas.microsoft.com/office/drawing/2014/main" id="{E935D8FC-368A-6643-886E-5C968129D812}"/>
              </a:ext>
            </a:extLst>
          </p:cNvPr>
          <p:cNvSpPr>
            <a:spLocks noGrp="1"/>
          </p:cNvSpPr>
          <p:nvPr>
            <p:ph type="body" sz="quarter" idx="65" hasCustomPrompt="1"/>
          </p:nvPr>
        </p:nvSpPr>
        <p:spPr>
          <a:xfrm>
            <a:off x="2387601" y="5206047"/>
            <a:ext cx="1625599" cy="369332"/>
          </a:xfrm>
        </p:spPr>
        <p:txBody>
          <a:bodyPr wrap="square">
            <a:spAutoFit/>
          </a:bodyPr>
          <a:lstStyle>
            <a:lvl1pPr marL="0" indent="0">
              <a:buNone/>
              <a:defRPr sz="1200" b="0"/>
            </a:lvl1pPr>
          </a:lstStyle>
          <a:p>
            <a:pPr lvl="0"/>
            <a:r>
              <a:rPr lang="en-GB"/>
              <a:t>Click here to add description</a:t>
            </a:r>
          </a:p>
        </p:txBody>
      </p:sp>
      <p:sp>
        <p:nvSpPr>
          <p:cNvPr id="35" name="Text Placeholder 9">
            <a:extLst>
              <a:ext uri="{FF2B5EF4-FFF2-40B4-BE49-F238E27FC236}">
                <a16:creationId xmlns:a16="http://schemas.microsoft.com/office/drawing/2014/main" id="{1700A194-E164-FA4A-BE05-BF39D244AE3B}"/>
              </a:ext>
            </a:extLst>
          </p:cNvPr>
          <p:cNvSpPr>
            <a:spLocks noGrp="1"/>
          </p:cNvSpPr>
          <p:nvPr>
            <p:ph type="body" sz="quarter" idx="66" hasCustomPrompt="1"/>
          </p:nvPr>
        </p:nvSpPr>
        <p:spPr>
          <a:xfrm>
            <a:off x="1741833" y="4924091"/>
            <a:ext cx="340967" cy="205954"/>
          </a:xfrm>
        </p:spPr>
        <p:txBody>
          <a:bodyPr wrap="square">
            <a:spAutoFit/>
          </a:bodyPr>
          <a:lstStyle>
            <a:lvl1pPr marL="0" indent="0" algn="r">
              <a:buNone/>
              <a:defRPr sz="1200" b="1"/>
            </a:lvl1pPr>
          </a:lstStyle>
          <a:p>
            <a:pPr lvl="0"/>
            <a:r>
              <a:rPr lang="en-GB"/>
              <a:t>00</a:t>
            </a:r>
          </a:p>
        </p:txBody>
      </p:sp>
      <p:sp>
        <p:nvSpPr>
          <p:cNvPr id="36" name="Text Placeholder 9">
            <a:extLst>
              <a:ext uri="{FF2B5EF4-FFF2-40B4-BE49-F238E27FC236}">
                <a16:creationId xmlns:a16="http://schemas.microsoft.com/office/drawing/2014/main" id="{0343F85A-8EFF-AC41-A971-8DB9CC0FD7A5}"/>
              </a:ext>
            </a:extLst>
          </p:cNvPr>
          <p:cNvSpPr>
            <a:spLocks noGrp="1"/>
          </p:cNvSpPr>
          <p:nvPr>
            <p:ph type="body" sz="quarter" idx="67" hasCustomPrompt="1"/>
          </p:nvPr>
        </p:nvSpPr>
        <p:spPr>
          <a:xfrm>
            <a:off x="1187041" y="52101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62" name="Text Placeholder 8">
            <a:extLst>
              <a:ext uri="{FF2B5EF4-FFF2-40B4-BE49-F238E27FC236}">
                <a16:creationId xmlns:a16="http://schemas.microsoft.com/office/drawing/2014/main" id="{3A686253-A686-2342-9037-A7421285A102}"/>
              </a:ext>
            </a:extLst>
          </p:cNvPr>
          <p:cNvSpPr>
            <a:spLocks noGrp="1"/>
          </p:cNvSpPr>
          <p:nvPr>
            <p:ph type="body" sz="quarter" idx="9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63" name="Title Placeholder 1">
            <a:extLst>
              <a:ext uri="{FF2B5EF4-FFF2-40B4-BE49-F238E27FC236}">
                <a16:creationId xmlns:a16="http://schemas.microsoft.com/office/drawing/2014/main" id="{B3B84B43-8951-9F44-B4AA-45334D35BCCE}"/>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64" name="Text Placeholder 9">
            <a:extLst>
              <a:ext uri="{FF2B5EF4-FFF2-40B4-BE49-F238E27FC236}">
                <a16:creationId xmlns:a16="http://schemas.microsoft.com/office/drawing/2014/main" id="{52728377-51A3-044F-AB90-ADC243E58A97}"/>
              </a:ext>
            </a:extLst>
          </p:cNvPr>
          <p:cNvSpPr>
            <a:spLocks noGrp="1"/>
          </p:cNvSpPr>
          <p:nvPr>
            <p:ph type="body" sz="quarter" idx="93" hasCustomPrompt="1"/>
          </p:nvPr>
        </p:nvSpPr>
        <p:spPr>
          <a:xfrm>
            <a:off x="6258561" y="2535554"/>
            <a:ext cx="1615439" cy="184666"/>
          </a:xfrm>
        </p:spPr>
        <p:txBody>
          <a:bodyPr wrap="square" anchor="b">
            <a:spAutoFit/>
          </a:bodyPr>
          <a:lstStyle>
            <a:lvl1pPr marL="0" indent="0">
              <a:buNone/>
              <a:defRPr sz="1200" b="1"/>
            </a:lvl1pPr>
          </a:lstStyle>
          <a:p>
            <a:pPr lvl="0"/>
            <a:r>
              <a:rPr lang="en-GB"/>
              <a:t>Section titles</a:t>
            </a:r>
          </a:p>
        </p:txBody>
      </p:sp>
      <p:sp>
        <p:nvSpPr>
          <p:cNvPr id="65" name="Text Placeholder 9">
            <a:extLst>
              <a:ext uri="{FF2B5EF4-FFF2-40B4-BE49-F238E27FC236}">
                <a16:creationId xmlns:a16="http://schemas.microsoft.com/office/drawing/2014/main" id="{C74BDD2A-C94E-7145-9AF6-DBA58DDFD47F}"/>
              </a:ext>
            </a:extLst>
          </p:cNvPr>
          <p:cNvSpPr>
            <a:spLocks noGrp="1"/>
          </p:cNvSpPr>
          <p:nvPr>
            <p:ph type="body" sz="quarter" idx="94" hasCustomPrompt="1"/>
          </p:nvPr>
        </p:nvSpPr>
        <p:spPr>
          <a:xfrm>
            <a:off x="6258561" y="2796222"/>
            <a:ext cx="1615439" cy="369332"/>
          </a:xfrm>
        </p:spPr>
        <p:txBody>
          <a:bodyPr wrap="square">
            <a:spAutoFit/>
          </a:bodyPr>
          <a:lstStyle>
            <a:lvl1pPr marL="0" indent="0">
              <a:buNone/>
              <a:defRPr sz="1200" b="0"/>
            </a:lvl1pPr>
          </a:lstStyle>
          <a:p>
            <a:pPr lvl="0"/>
            <a:r>
              <a:rPr lang="en-GB"/>
              <a:t>Click here to add description</a:t>
            </a:r>
          </a:p>
        </p:txBody>
      </p:sp>
      <p:sp>
        <p:nvSpPr>
          <p:cNvPr id="66" name="Text Placeholder 9">
            <a:extLst>
              <a:ext uri="{FF2B5EF4-FFF2-40B4-BE49-F238E27FC236}">
                <a16:creationId xmlns:a16="http://schemas.microsoft.com/office/drawing/2014/main" id="{1990CA40-77FB-EC42-B1CC-5431AAEB7409}"/>
              </a:ext>
            </a:extLst>
          </p:cNvPr>
          <p:cNvSpPr>
            <a:spLocks noGrp="1"/>
          </p:cNvSpPr>
          <p:nvPr>
            <p:ph type="body" sz="quarter" idx="95" hasCustomPrompt="1"/>
          </p:nvPr>
        </p:nvSpPr>
        <p:spPr>
          <a:xfrm>
            <a:off x="5592473" y="2514266"/>
            <a:ext cx="340967" cy="205954"/>
          </a:xfrm>
        </p:spPr>
        <p:txBody>
          <a:bodyPr wrap="square">
            <a:spAutoFit/>
          </a:bodyPr>
          <a:lstStyle>
            <a:lvl1pPr marL="0" indent="0" algn="r">
              <a:buNone/>
              <a:defRPr sz="1200" b="1"/>
            </a:lvl1pPr>
          </a:lstStyle>
          <a:p>
            <a:pPr lvl="0"/>
            <a:r>
              <a:rPr lang="en-GB"/>
              <a:t>00</a:t>
            </a:r>
          </a:p>
        </p:txBody>
      </p:sp>
      <p:sp>
        <p:nvSpPr>
          <p:cNvPr id="67" name="Text Placeholder 9">
            <a:extLst>
              <a:ext uri="{FF2B5EF4-FFF2-40B4-BE49-F238E27FC236}">
                <a16:creationId xmlns:a16="http://schemas.microsoft.com/office/drawing/2014/main" id="{19DE56C4-476E-2A4F-BC17-C255C95238D6}"/>
              </a:ext>
            </a:extLst>
          </p:cNvPr>
          <p:cNvSpPr>
            <a:spLocks noGrp="1"/>
          </p:cNvSpPr>
          <p:nvPr>
            <p:ph type="body" sz="quarter" idx="96" hasCustomPrompt="1"/>
          </p:nvPr>
        </p:nvSpPr>
        <p:spPr>
          <a:xfrm>
            <a:off x="5037681" y="2800287"/>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68" name="Text Placeholder 9">
            <a:extLst>
              <a:ext uri="{FF2B5EF4-FFF2-40B4-BE49-F238E27FC236}">
                <a16:creationId xmlns:a16="http://schemas.microsoft.com/office/drawing/2014/main" id="{93130EC9-7FB4-274A-A84C-E9979FB62437}"/>
              </a:ext>
            </a:extLst>
          </p:cNvPr>
          <p:cNvSpPr>
            <a:spLocks noGrp="1"/>
          </p:cNvSpPr>
          <p:nvPr>
            <p:ph type="body" sz="quarter" idx="97" hasCustomPrompt="1"/>
          </p:nvPr>
        </p:nvSpPr>
        <p:spPr>
          <a:xfrm>
            <a:off x="6258561" y="3738879"/>
            <a:ext cx="1615439" cy="184666"/>
          </a:xfrm>
        </p:spPr>
        <p:txBody>
          <a:bodyPr wrap="square" anchor="b">
            <a:spAutoFit/>
          </a:bodyPr>
          <a:lstStyle>
            <a:lvl1pPr marL="0" indent="0">
              <a:buNone/>
              <a:defRPr sz="1200" b="1"/>
            </a:lvl1pPr>
          </a:lstStyle>
          <a:p>
            <a:pPr lvl="0"/>
            <a:r>
              <a:rPr lang="en-GB"/>
              <a:t>Section titles</a:t>
            </a:r>
          </a:p>
        </p:txBody>
      </p:sp>
      <p:sp>
        <p:nvSpPr>
          <p:cNvPr id="69" name="Text Placeholder 9">
            <a:extLst>
              <a:ext uri="{FF2B5EF4-FFF2-40B4-BE49-F238E27FC236}">
                <a16:creationId xmlns:a16="http://schemas.microsoft.com/office/drawing/2014/main" id="{FC1CF030-DAB8-8F43-94CE-E64D733BCC32}"/>
              </a:ext>
            </a:extLst>
          </p:cNvPr>
          <p:cNvSpPr>
            <a:spLocks noGrp="1"/>
          </p:cNvSpPr>
          <p:nvPr>
            <p:ph type="body" sz="quarter" idx="98" hasCustomPrompt="1"/>
          </p:nvPr>
        </p:nvSpPr>
        <p:spPr>
          <a:xfrm>
            <a:off x="6258561" y="3999547"/>
            <a:ext cx="1615439" cy="369332"/>
          </a:xfrm>
        </p:spPr>
        <p:txBody>
          <a:bodyPr wrap="square">
            <a:spAutoFit/>
          </a:bodyPr>
          <a:lstStyle>
            <a:lvl1pPr marL="0" indent="0">
              <a:buNone/>
              <a:defRPr sz="1200" b="0"/>
            </a:lvl1pPr>
          </a:lstStyle>
          <a:p>
            <a:pPr lvl="0"/>
            <a:r>
              <a:rPr lang="en-GB"/>
              <a:t>Click here to add description</a:t>
            </a:r>
          </a:p>
        </p:txBody>
      </p:sp>
      <p:sp>
        <p:nvSpPr>
          <p:cNvPr id="70" name="Text Placeholder 9">
            <a:extLst>
              <a:ext uri="{FF2B5EF4-FFF2-40B4-BE49-F238E27FC236}">
                <a16:creationId xmlns:a16="http://schemas.microsoft.com/office/drawing/2014/main" id="{832662F2-D2FA-904F-A721-CF7F092483C6}"/>
              </a:ext>
            </a:extLst>
          </p:cNvPr>
          <p:cNvSpPr>
            <a:spLocks noGrp="1"/>
          </p:cNvSpPr>
          <p:nvPr>
            <p:ph type="body" sz="quarter" idx="99" hasCustomPrompt="1"/>
          </p:nvPr>
        </p:nvSpPr>
        <p:spPr>
          <a:xfrm>
            <a:off x="5592473" y="3717591"/>
            <a:ext cx="340967" cy="205954"/>
          </a:xfrm>
        </p:spPr>
        <p:txBody>
          <a:bodyPr wrap="square">
            <a:spAutoFit/>
          </a:bodyPr>
          <a:lstStyle>
            <a:lvl1pPr marL="0" indent="0" algn="r">
              <a:buNone/>
              <a:defRPr sz="1200" b="1"/>
            </a:lvl1pPr>
          </a:lstStyle>
          <a:p>
            <a:pPr lvl="0"/>
            <a:r>
              <a:rPr lang="en-GB"/>
              <a:t>00</a:t>
            </a:r>
          </a:p>
        </p:txBody>
      </p:sp>
      <p:sp>
        <p:nvSpPr>
          <p:cNvPr id="71" name="Text Placeholder 9">
            <a:extLst>
              <a:ext uri="{FF2B5EF4-FFF2-40B4-BE49-F238E27FC236}">
                <a16:creationId xmlns:a16="http://schemas.microsoft.com/office/drawing/2014/main" id="{66045ED4-30F1-904F-A4C8-76AA0B5420B7}"/>
              </a:ext>
            </a:extLst>
          </p:cNvPr>
          <p:cNvSpPr>
            <a:spLocks noGrp="1"/>
          </p:cNvSpPr>
          <p:nvPr>
            <p:ph type="body" sz="quarter" idx="100" hasCustomPrompt="1"/>
          </p:nvPr>
        </p:nvSpPr>
        <p:spPr>
          <a:xfrm>
            <a:off x="5037681" y="40036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72" name="Text Placeholder 9">
            <a:extLst>
              <a:ext uri="{FF2B5EF4-FFF2-40B4-BE49-F238E27FC236}">
                <a16:creationId xmlns:a16="http://schemas.microsoft.com/office/drawing/2014/main" id="{A69A1AF9-8747-734B-95D8-294456ECB75C}"/>
              </a:ext>
            </a:extLst>
          </p:cNvPr>
          <p:cNvSpPr>
            <a:spLocks noGrp="1"/>
          </p:cNvSpPr>
          <p:nvPr>
            <p:ph type="body" sz="quarter" idx="101" hasCustomPrompt="1"/>
          </p:nvPr>
        </p:nvSpPr>
        <p:spPr>
          <a:xfrm>
            <a:off x="6258561" y="4945379"/>
            <a:ext cx="1615439" cy="184666"/>
          </a:xfrm>
        </p:spPr>
        <p:txBody>
          <a:bodyPr wrap="square" anchor="b">
            <a:spAutoFit/>
          </a:bodyPr>
          <a:lstStyle>
            <a:lvl1pPr marL="0" indent="0">
              <a:buNone/>
              <a:defRPr sz="1200" b="1"/>
            </a:lvl1pPr>
          </a:lstStyle>
          <a:p>
            <a:pPr lvl="0"/>
            <a:r>
              <a:rPr lang="en-GB"/>
              <a:t>Section titles</a:t>
            </a:r>
          </a:p>
        </p:txBody>
      </p:sp>
      <p:sp>
        <p:nvSpPr>
          <p:cNvPr id="73" name="Text Placeholder 9">
            <a:extLst>
              <a:ext uri="{FF2B5EF4-FFF2-40B4-BE49-F238E27FC236}">
                <a16:creationId xmlns:a16="http://schemas.microsoft.com/office/drawing/2014/main" id="{C2441663-8906-AF45-AA74-35153B2E58DD}"/>
              </a:ext>
            </a:extLst>
          </p:cNvPr>
          <p:cNvSpPr>
            <a:spLocks noGrp="1"/>
          </p:cNvSpPr>
          <p:nvPr>
            <p:ph type="body" sz="quarter" idx="102" hasCustomPrompt="1"/>
          </p:nvPr>
        </p:nvSpPr>
        <p:spPr>
          <a:xfrm>
            <a:off x="6258561" y="5206047"/>
            <a:ext cx="1615439" cy="369332"/>
          </a:xfrm>
        </p:spPr>
        <p:txBody>
          <a:bodyPr wrap="square">
            <a:spAutoFit/>
          </a:bodyPr>
          <a:lstStyle>
            <a:lvl1pPr marL="0" indent="0">
              <a:buNone/>
              <a:defRPr sz="1200" b="0"/>
            </a:lvl1pPr>
          </a:lstStyle>
          <a:p>
            <a:pPr lvl="0"/>
            <a:r>
              <a:rPr lang="en-GB"/>
              <a:t>Click here to add description</a:t>
            </a:r>
          </a:p>
        </p:txBody>
      </p:sp>
      <p:sp>
        <p:nvSpPr>
          <p:cNvPr id="74" name="Text Placeholder 9">
            <a:extLst>
              <a:ext uri="{FF2B5EF4-FFF2-40B4-BE49-F238E27FC236}">
                <a16:creationId xmlns:a16="http://schemas.microsoft.com/office/drawing/2014/main" id="{2187E76C-CBF5-C245-9E27-F05C2639D269}"/>
              </a:ext>
            </a:extLst>
          </p:cNvPr>
          <p:cNvSpPr>
            <a:spLocks noGrp="1"/>
          </p:cNvSpPr>
          <p:nvPr>
            <p:ph type="body" sz="quarter" idx="103" hasCustomPrompt="1"/>
          </p:nvPr>
        </p:nvSpPr>
        <p:spPr>
          <a:xfrm>
            <a:off x="5592473" y="4924091"/>
            <a:ext cx="340967" cy="205954"/>
          </a:xfrm>
        </p:spPr>
        <p:txBody>
          <a:bodyPr wrap="square">
            <a:spAutoFit/>
          </a:bodyPr>
          <a:lstStyle>
            <a:lvl1pPr marL="0" indent="0" algn="r">
              <a:buNone/>
              <a:defRPr sz="1200" b="1"/>
            </a:lvl1pPr>
          </a:lstStyle>
          <a:p>
            <a:pPr lvl="0"/>
            <a:r>
              <a:rPr lang="en-GB"/>
              <a:t>00</a:t>
            </a:r>
          </a:p>
        </p:txBody>
      </p:sp>
      <p:sp>
        <p:nvSpPr>
          <p:cNvPr id="75" name="Text Placeholder 9">
            <a:extLst>
              <a:ext uri="{FF2B5EF4-FFF2-40B4-BE49-F238E27FC236}">
                <a16:creationId xmlns:a16="http://schemas.microsoft.com/office/drawing/2014/main" id="{E33A1398-61F2-184C-8D89-4966B509A001}"/>
              </a:ext>
            </a:extLst>
          </p:cNvPr>
          <p:cNvSpPr>
            <a:spLocks noGrp="1"/>
          </p:cNvSpPr>
          <p:nvPr>
            <p:ph type="body" sz="quarter" idx="104" hasCustomPrompt="1"/>
          </p:nvPr>
        </p:nvSpPr>
        <p:spPr>
          <a:xfrm>
            <a:off x="5037681" y="52101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76" name="Text Placeholder 9">
            <a:extLst>
              <a:ext uri="{FF2B5EF4-FFF2-40B4-BE49-F238E27FC236}">
                <a16:creationId xmlns:a16="http://schemas.microsoft.com/office/drawing/2014/main" id="{5535EAD7-862E-364C-80ED-21548D20BB35}"/>
              </a:ext>
            </a:extLst>
          </p:cNvPr>
          <p:cNvSpPr>
            <a:spLocks noGrp="1"/>
          </p:cNvSpPr>
          <p:nvPr>
            <p:ph type="body" sz="quarter" idx="105" hasCustomPrompt="1"/>
          </p:nvPr>
        </p:nvSpPr>
        <p:spPr>
          <a:xfrm>
            <a:off x="10119361" y="2535554"/>
            <a:ext cx="1615439" cy="184666"/>
          </a:xfrm>
        </p:spPr>
        <p:txBody>
          <a:bodyPr wrap="square" anchor="b">
            <a:spAutoFit/>
          </a:bodyPr>
          <a:lstStyle>
            <a:lvl1pPr marL="0" indent="0">
              <a:buNone/>
              <a:defRPr sz="1200" b="1"/>
            </a:lvl1pPr>
          </a:lstStyle>
          <a:p>
            <a:pPr lvl="0"/>
            <a:r>
              <a:rPr lang="en-GB"/>
              <a:t>Section titles</a:t>
            </a:r>
          </a:p>
        </p:txBody>
      </p:sp>
      <p:sp>
        <p:nvSpPr>
          <p:cNvPr id="77" name="Text Placeholder 9">
            <a:extLst>
              <a:ext uri="{FF2B5EF4-FFF2-40B4-BE49-F238E27FC236}">
                <a16:creationId xmlns:a16="http://schemas.microsoft.com/office/drawing/2014/main" id="{E1195C39-D34D-6348-B929-5CA94562A110}"/>
              </a:ext>
            </a:extLst>
          </p:cNvPr>
          <p:cNvSpPr>
            <a:spLocks noGrp="1"/>
          </p:cNvSpPr>
          <p:nvPr>
            <p:ph type="body" sz="quarter" idx="106" hasCustomPrompt="1"/>
          </p:nvPr>
        </p:nvSpPr>
        <p:spPr>
          <a:xfrm>
            <a:off x="10119361" y="2796222"/>
            <a:ext cx="1615439" cy="369332"/>
          </a:xfrm>
        </p:spPr>
        <p:txBody>
          <a:bodyPr wrap="square">
            <a:spAutoFit/>
          </a:bodyPr>
          <a:lstStyle>
            <a:lvl1pPr marL="0" indent="0">
              <a:buNone/>
              <a:defRPr sz="1200" b="0"/>
            </a:lvl1pPr>
          </a:lstStyle>
          <a:p>
            <a:pPr lvl="0"/>
            <a:r>
              <a:rPr lang="en-GB"/>
              <a:t>Click here to add description</a:t>
            </a:r>
          </a:p>
        </p:txBody>
      </p:sp>
      <p:sp>
        <p:nvSpPr>
          <p:cNvPr id="78" name="Text Placeholder 9">
            <a:extLst>
              <a:ext uri="{FF2B5EF4-FFF2-40B4-BE49-F238E27FC236}">
                <a16:creationId xmlns:a16="http://schemas.microsoft.com/office/drawing/2014/main" id="{E28CE5ED-B05F-FE45-B2AD-B921C3B9EC1A}"/>
              </a:ext>
            </a:extLst>
          </p:cNvPr>
          <p:cNvSpPr>
            <a:spLocks noGrp="1"/>
          </p:cNvSpPr>
          <p:nvPr>
            <p:ph type="body" sz="quarter" idx="107" hasCustomPrompt="1"/>
          </p:nvPr>
        </p:nvSpPr>
        <p:spPr>
          <a:xfrm>
            <a:off x="9463432" y="2514266"/>
            <a:ext cx="340967" cy="205954"/>
          </a:xfrm>
        </p:spPr>
        <p:txBody>
          <a:bodyPr wrap="square">
            <a:spAutoFit/>
          </a:bodyPr>
          <a:lstStyle>
            <a:lvl1pPr marL="0" indent="0" algn="r">
              <a:buNone/>
              <a:defRPr sz="1200" b="1"/>
            </a:lvl1pPr>
          </a:lstStyle>
          <a:p>
            <a:pPr lvl="0"/>
            <a:r>
              <a:rPr lang="en-GB"/>
              <a:t>00</a:t>
            </a:r>
          </a:p>
        </p:txBody>
      </p:sp>
      <p:sp>
        <p:nvSpPr>
          <p:cNvPr id="79" name="Text Placeholder 9">
            <a:extLst>
              <a:ext uri="{FF2B5EF4-FFF2-40B4-BE49-F238E27FC236}">
                <a16:creationId xmlns:a16="http://schemas.microsoft.com/office/drawing/2014/main" id="{55458A98-45A7-1041-9B73-6527BB3CEBCB}"/>
              </a:ext>
            </a:extLst>
          </p:cNvPr>
          <p:cNvSpPr>
            <a:spLocks noGrp="1"/>
          </p:cNvSpPr>
          <p:nvPr>
            <p:ph type="body" sz="quarter" idx="108" hasCustomPrompt="1"/>
          </p:nvPr>
        </p:nvSpPr>
        <p:spPr>
          <a:xfrm>
            <a:off x="8908640" y="2800287"/>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80" name="Text Placeholder 9">
            <a:extLst>
              <a:ext uri="{FF2B5EF4-FFF2-40B4-BE49-F238E27FC236}">
                <a16:creationId xmlns:a16="http://schemas.microsoft.com/office/drawing/2014/main" id="{6B2B152C-FE09-7E40-8238-CD1220393376}"/>
              </a:ext>
            </a:extLst>
          </p:cNvPr>
          <p:cNvSpPr>
            <a:spLocks noGrp="1"/>
          </p:cNvSpPr>
          <p:nvPr>
            <p:ph type="body" sz="quarter" idx="109" hasCustomPrompt="1"/>
          </p:nvPr>
        </p:nvSpPr>
        <p:spPr>
          <a:xfrm>
            <a:off x="10119361" y="3738879"/>
            <a:ext cx="1615439" cy="184666"/>
          </a:xfrm>
        </p:spPr>
        <p:txBody>
          <a:bodyPr wrap="square" anchor="b">
            <a:spAutoFit/>
          </a:bodyPr>
          <a:lstStyle>
            <a:lvl1pPr marL="0" indent="0">
              <a:buNone/>
              <a:defRPr sz="1200" b="1"/>
            </a:lvl1pPr>
          </a:lstStyle>
          <a:p>
            <a:pPr lvl="0"/>
            <a:r>
              <a:rPr lang="en-GB"/>
              <a:t>Section titles</a:t>
            </a:r>
          </a:p>
        </p:txBody>
      </p:sp>
      <p:sp>
        <p:nvSpPr>
          <p:cNvPr id="81" name="Text Placeholder 9">
            <a:extLst>
              <a:ext uri="{FF2B5EF4-FFF2-40B4-BE49-F238E27FC236}">
                <a16:creationId xmlns:a16="http://schemas.microsoft.com/office/drawing/2014/main" id="{E5AE2477-C6B8-C84E-859C-FBD52D5C7F74}"/>
              </a:ext>
            </a:extLst>
          </p:cNvPr>
          <p:cNvSpPr>
            <a:spLocks noGrp="1"/>
          </p:cNvSpPr>
          <p:nvPr>
            <p:ph type="body" sz="quarter" idx="110" hasCustomPrompt="1"/>
          </p:nvPr>
        </p:nvSpPr>
        <p:spPr>
          <a:xfrm>
            <a:off x="10119361" y="3999547"/>
            <a:ext cx="1615439" cy="369332"/>
          </a:xfrm>
        </p:spPr>
        <p:txBody>
          <a:bodyPr wrap="square">
            <a:spAutoFit/>
          </a:bodyPr>
          <a:lstStyle>
            <a:lvl1pPr marL="0" indent="0">
              <a:buNone/>
              <a:defRPr sz="1200" b="0"/>
            </a:lvl1pPr>
          </a:lstStyle>
          <a:p>
            <a:pPr lvl="0"/>
            <a:r>
              <a:rPr lang="en-GB"/>
              <a:t>Click here to add description</a:t>
            </a:r>
          </a:p>
        </p:txBody>
      </p:sp>
      <p:sp>
        <p:nvSpPr>
          <p:cNvPr id="82" name="Text Placeholder 9">
            <a:extLst>
              <a:ext uri="{FF2B5EF4-FFF2-40B4-BE49-F238E27FC236}">
                <a16:creationId xmlns:a16="http://schemas.microsoft.com/office/drawing/2014/main" id="{1BC7A186-798E-5049-932A-818CC7D16031}"/>
              </a:ext>
            </a:extLst>
          </p:cNvPr>
          <p:cNvSpPr>
            <a:spLocks noGrp="1"/>
          </p:cNvSpPr>
          <p:nvPr>
            <p:ph type="body" sz="quarter" idx="111" hasCustomPrompt="1"/>
          </p:nvPr>
        </p:nvSpPr>
        <p:spPr>
          <a:xfrm>
            <a:off x="9463432" y="3717591"/>
            <a:ext cx="340967" cy="205954"/>
          </a:xfrm>
        </p:spPr>
        <p:txBody>
          <a:bodyPr wrap="square">
            <a:spAutoFit/>
          </a:bodyPr>
          <a:lstStyle>
            <a:lvl1pPr marL="0" indent="0" algn="r">
              <a:buNone/>
              <a:defRPr sz="1200" b="1"/>
            </a:lvl1pPr>
          </a:lstStyle>
          <a:p>
            <a:pPr lvl="0"/>
            <a:r>
              <a:rPr lang="en-GB"/>
              <a:t>00</a:t>
            </a:r>
          </a:p>
        </p:txBody>
      </p:sp>
      <p:sp>
        <p:nvSpPr>
          <p:cNvPr id="83" name="Text Placeholder 9">
            <a:extLst>
              <a:ext uri="{FF2B5EF4-FFF2-40B4-BE49-F238E27FC236}">
                <a16:creationId xmlns:a16="http://schemas.microsoft.com/office/drawing/2014/main" id="{8AC7C892-0ACF-0C4C-B7A6-83049C3BFAEA}"/>
              </a:ext>
            </a:extLst>
          </p:cNvPr>
          <p:cNvSpPr>
            <a:spLocks noGrp="1"/>
          </p:cNvSpPr>
          <p:nvPr>
            <p:ph type="body" sz="quarter" idx="112" hasCustomPrompt="1"/>
          </p:nvPr>
        </p:nvSpPr>
        <p:spPr>
          <a:xfrm>
            <a:off x="8908640" y="40036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
        <p:nvSpPr>
          <p:cNvPr id="84" name="Text Placeholder 9">
            <a:extLst>
              <a:ext uri="{FF2B5EF4-FFF2-40B4-BE49-F238E27FC236}">
                <a16:creationId xmlns:a16="http://schemas.microsoft.com/office/drawing/2014/main" id="{EF3A4C34-BB11-964D-899F-66A91E589370}"/>
              </a:ext>
            </a:extLst>
          </p:cNvPr>
          <p:cNvSpPr>
            <a:spLocks noGrp="1"/>
          </p:cNvSpPr>
          <p:nvPr>
            <p:ph type="body" sz="quarter" idx="113" hasCustomPrompt="1"/>
          </p:nvPr>
        </p:nvSpPr>
        <p:spPr>
          <a:xfrm>
            <a:off x="10119361" y="4945379"/>
            <a:ext cx="1615439" cy="184666"/>
          </a:xfrm>
        </p:spPr>
        <p:txBody>
          <a:bodyPr wrap="square" anchor="b">
            <a:spAutoFit/>
          </a:bodyPr>
          <a:lstStyle>
            <a:lvl1pPr marL="0" indent="0">
              <a:buNone/>
              <a:defRPr sz="1200" b="1"/>
            </a:lvl1pPr>
          </a:lstStyle>
          <a:p>
            <a:pPr lvl="0"/>
            <a:r>
              <a:rPr lang="en-GB"/>
              <a:t>Section titles</a:t>
            </a:r>
          </a:p>
        </p:txBody>
      </p:sp>
      <p:sp>
        <p:nvSpPr>
          <p:cNvPr id="85" name="Text Placeholder 9">
            <a:extLst>
              <a:ext uri="{FF2B5EF4-FFF2-40B4-BE49-F238E27FC236}">
                <a16:creationId xmlns:a16="http://schemas.microsoft.com/office/drawing/2014/main" id="{3B4CA657-20F3-6840-BBBF-F2576015A3EA}"/>
              </a:ext>
            </a:extLst>
          </p:cNvPr>
          <p:cNvSpPr>
            <a:spLocks noGrp="1"/>
          </p:cNvSpPr>
          <p:nvPr>
            <p:ph type="body" sz="quarter" idx="114" hasCustomPrompt="1"/>
          </p:nvPr>
        </p:nvSpPr>
        <p:spPr>
          <a:xfrm>
            <a:off x="10119361" y="5206047"/>
            <a:ext cx="1615439" cy="369332"/>
          </a:xfrm>
        </p:spPr>
        <p:txBody>
          <a:bodyPr wrap="square">
            <a:spAutoFit/>
          </a:bodyPr>
          <a:lstStyle>
            <a:lvl1pPr marL="0" indent="0">
              <a:buNone/>
              <a:defRPr sz="1200" b="0"/>
            </a:lvl1pPr>
          </a:lstStyle>
          <a:p>
            <a:pPr lvl="0"/>
            <a:r>
              <a:rPr lang="en-GB"/>
              <a:t>Click here to add description</a:t>
            </a:r>
          </a:p>
        </p:txBody>
      </p:sp>
      <p:sp>
        <p:nvSpPr>
          <p:cNvPr id="86" name="Text Placeholder 9">
            <a:extLst>
              <a:ext uri="{FF2B5EF4-FFF2-40B4-BE49-F238E27FC236}">
                <a16:creationId xmlns:a16="http://schemas.microsoft.com/office/drawing/2014/main" id="{D18B2319-579D-7D45-8B00-49E12430B9DF}"/>
              </a:ext>
            </a:extLst>
          </p:cNvPr>
          <p:cNvSpPr>
            <a:spLocks noGrp="1"/>
          </p:cNvSpPr>
          <p:nvPr>
            <p:ph type="body" sz="quarter" idx="115" hasCustomPrompt="1"/>
          </p:nvPr>
        </p:nvSpPr>
        <p:spPr>
          <a:xfrm>
            <a:off x="9463432" y="4924091"/>
            <a:ext cx="340967" cy="205954"/>
          </a:xfrm>
        </p:spPr>
        <p:txBody>
          <a:bodyPr wrap="square">
            <a:spAutoFit/>
          </a:bodyPr>
          <a:lstStyle>
            <a:lvl1pPr marL="0" indent="0" algn="r">
              <a:buNone/>
              <a:defRPr sz="1200" b="1"/>
            </a:lvl1pPr>
          </a:lstStyle>
          <a:p>
            <a:pPr lvl="0"/>
            <a:r>
              <a:rPr lang="en-GB"/>
              <a:t>00</a:t>
            </a:r>
          </a:p>
        </p:txBody>
      </p:sp>
      <p:sp>
        <p:nvSpPr>
          <p:cNvPr id="87" name="Text Placeholder 9">
            <a:extLst>
              <a:ext uri="{FF2B5EF4-FFF2-40B4-BE49-F238E27FC236}">
                <a16:creationId xmlns:a16="http://schemas.microsoft.com/office/drawing/2014/main" id="{0C528FC5-6BB1-BE43-8053-4D20204716AD}"/>
              </a:ext>
            </a:extLst>
          </p:cNvPr>
          <p:cNvSpPr>
            <a:spLocks noGrp="1"/>
          </p:cNvSpPr>
          <p:nvPr>
            <p:ph type="body" sz="quarter" idx="116" hasCustomPrompt="1"/>
          </p:nvPr>
        </p:nvSpPr>
        <p:spPr>
          <a:xfrm>
            <a:off x="8908640" y="5210112"/>
            <a:ext cx="895759" cy="205954"/>
          </a:xfrm>
        </p:spPr>
        <p:txBody>
          <a:bodyPr wrap="square">
            <a:spAutoFit/>
          </a:bodyPr>
          <a:lstStyle>
            <a:lvl1pPr marL="0" indent="0" algn="r">
              <a:buNone/>
              <a:defRPr lang="en-GB" sz="1200" b="0" i="0" smtClean="0">
                <a:effectLst/>
                <a:latin typeface="+mn-lt"/>
                <a:ea typeface="Open Sans" panose="020B0606030504020204" pitchFamily="34" charset="0"/>
                <a:cs typeface="Open Sans" panose="020B0606030504020204" pitchFamily="34" charset="0"/>
              </a:defRPr>
            </a:lvl1pPr>
          </a:lstStyle>
          <a:p>
            <a:pPr lvl="0"/>
            <a:r>
              <a:rPr lang="en-GB"/>
              <a:t>00:00 – 00:00</a:t>
            </a:r>
          </a:p>
        </p:txBody>
      </p:sp>
    </p:spTree>
    <p:extLst>
      <p:ext uri="{BB962C8B-B14F-4D97-AF65-F5344CB8AC3E}">
        <p14:creationId xmlns:p14="http://schemas.microsoft.com/office/powerpoint/2010/main" val="381498637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m | Small">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2E10E615-D815-E34A-B2B6-43D2BDB86774}"/>
              </a:ext>
            </a:extLst>
          </p:cNvPr>
          <p:cNvSpPr>
            <a:spLocks noGrp="1"/>
          </p:cNvSpPr>
          <p:nvPr>
            <p:ph type="body" sz="quarter" idx="21" hasCustomPrompt="1"/>
          </p:nvPr>
        </p:nvSpPr>
        <p:spPr>
          <a:xfrm>
            <a:off x="457202" y="4760913"/>
            <a:ext cx="2166936"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19" name="Picture Placeholder 2">
            <a:extLst>
              <a:ext uri="{FF2B5EF4-FFF2-40B4-BE49-F238E27FC236}">
                <a16:creationId xmlns:a16="http://schemas.microsoft.com/office/drawing/2014/main" id="{A0E54AB4-AF08-3E4A-9C98-568450675942}"/>
              </a:ext>
            </a:extLst>
          </p:cNvPr>
          <p:cNvSpPr>
            <a:spLocks noGrp="1"/>
          </p:cNvSpPr>
          <p:nvPr>
            <p:ph type="pic" sz="quarter" idx="32"/>
          </p:nvPr>
        </p:nvSpPr>
        <p:spPr>
          <a:xfrm>
            <a:off x="457200" y="1714500"/>
            <a:ext cx="2166938" cy="2640570"/>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2" name="Title 1">
            <a:extLst>
              <a:ext uri="{FF2B5EF4-FFF2-40B4-BE49-F238E27FC236}">
                <a16:creationId xmlns:a16="http://schemas.microsoft.com/office/drawing/2014/main" id="{6F1266CA-74F1-3A46-BE92-EACC13537B89}"/>
              </a:ext>
            </a:extLst>
          </p:cNvPr>
          <p:cNvSpPr>
            <a:spLocks noGrp="1"/>
          </p:cNvSpPr>
          <p:nvPr>
            <p:ph type="title"/>
          </p:nvPr>
        </p:nvSpPr>
        <p:spPr/>
        <p:txBody>
          <a:bodyPr/>
          <a:lstStyle/>
          <a:p>
            <a:r>
              <a:rPr lang="en-GB"/>
              <a:t>Click to edit Master title style</a:t>
            </a:r>
            <a:endParaRPr lang="en-US"/>
          </a:p>
        </p:txBody>
      </p:sp>
      <p:sp>
        <p:nvSpPr>
          <p:cNvPr id="26" name="Text Placeholder 4">
            <a:extLst>
              <a:ext uri="{FF2B5EF4-FFF2-40B4-BE49-F238E27FC236}">
                <a16:creationId xmlns:a16="http://schemas.microsoft.com/office/drawing/2014/main" id="{8CD85496-0EC1-6341-A1F9-7AEB6FA0922D}"/>
              </a:ext>
            </a:extLst>
          </p:cNvPr>
          <p:cNvSpPr>
            <a:spLocks noGrp="1"/>
          </p:cNvSpPr>
          <p:nvPr>
            <p:ph type="body" sz="quarter" idx="33" hasCustomPrompt="1"/>
          </p:nvPr>
        </p:nvSpPr>
        <p:spPr>
          <a:xfrm>
            <a:off x="2801936" y="4760913"/>
            <a:ext cx="2160589"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27" name="Picture Placeholder 2">
            <a:extLst>
              <a:ext uri="{FF2B5EF4-FFF2-40B4-BE49-F238E27FC236}">
                <a16:creationId xmlns:a16="http://schemas.microsoft.com/office/drawing/2014/main" id="{E1FE943A-2190-E447-B05C-CEC65C61949A}"/>
              </a:ext>
            </a:extLst>
          </p:cNvPr>
          <p:cNvSpPr>
            <a:spLocks noGrp="1"/>
          </p:cNvSpPr>
          <p:nvPr>
            <p:ph type="pic" sz="quarter" idx="34"/>
          </p:nvPr>
        </p:nvSpPr>
        <p:spPr>
          <a:xfrm>
            <a:off x="2801937" y="1714500"/>
            <a:ext cx="2166938" cy="2640570"/>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30" name="Text Placeholder 4">
            <a:extLst>
              <a:ext uri="{FF2B5EF4-FFF2-40B4-BE49-F238E27FC236}">
                <a16:creationId xmlns:a16="http://schemas.microsoft.com/office/drawing/2014/main" id="{37789770-5EC0-3F4A-AD96-EB7EA56D0169}"/>
              </a:ext>
            </a:extLst>
          </p:cNvPr>
          <p:cNvSpPr>
            <a:spLocks noGrp="1"/>
          </p:cNvSpPr>
          <p:nvPr>
            <p:ph type="body" sz="quarter" idx="35" hasCustomPrompt="1"/>
          </p:nvPr>
        </p:nvSpPr>
        <p:spPr>
          <a:xfrm>
            <a:off x="5146672" y="4760913"/>
            <a:ext cx="2166940"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31" name="Picture Placeholder 2">
            <a:extLst>
              <a:ext uri="{FF2B5EF4-FFF2-40B4-BE49-F238E27FC236}">
                <a16:creationId xmlns:a16="http://schemas.microsoft.com/office/drawing/2014/main" id="{5D9B344F-0A8C-9D4A-B3CD-7C83535FC297}"/>
              </a:ext>
            </a:extLst>
          </p:cNvPr>
          <p:cNvSpPr>
            <a:spLocks noGrp="1"/>
          </p:cNvSpPr>
          <p:nvPr>
            <p:ph type="pic" sz="quarter" idx="36"/>
          </p:nvPr>
        </p:nvSpPr>
        <p:spPr>
          <a:xfrm>
            <a:off x="5146674" y="1714500"/>
            <a:ext cx="2166938" cy="2640570"/>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32" name="Text Placeholder 4">
            <a:extLst>
              <a:ext uri="{FF2B5EF4-FFF2-40B4-BE49-F238E27FC236}">
                <a16:creationId xmlns:a16="http://schemas.microsoft.com/office/drawing/2014/main" id="{51D374DF-D2EC-6447-BE4D-626B839FE1E7}"/>
              </a:ext>
            </a:extLst>
          </p:cNvPr>
          <p:cNvSpPr>
            <a:spLocks noGrp="1"/>
          </p:cNvSpPr>
          <p:nvPr>
            <p:ph type="body" sz="quarter" idx="37" hasCustomPrompt="1"/>
          </p:nvPr>
        </p:nvSpPr>
        <p:spPr>
          <a:xfrm>
            <a:off x="7491406" y="4760913"/>
            <a:ext cx="2143131"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33" name="Picture Placeholder 2">
            <a:extLst>
              <a:ext uri="{FF2B5EF4-FFF2-40B4-BE49-F238E27FC236}">
                <a16:creationId xmlns:a16="http://schemas.microsoft.com/office/drawing/2014/main" id="{D4F5B5AF-0D32-7B4F-A783-20476CB4F8B0}"/>
              </a:ext>
            </a:extLst>
          </p:cNvPr>
          <p:cNvSpPr>
            <a:spLocks noGrp="1"/>
          </p:cNvSpPr>
          <p:nvPr>
            <p:ph type="pic" sz="quarter" idx="38"/>
          </p:nvPr>
        </p:nvSpPr>
        <p:spPr>
          <a:xfrm>
            <a:off x="7480300" y="1714500"/>
            <a:ext cx="2166938" cy="2640570"/>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14" name="Text Placeholder 8">
            <a:extLst>
              <a:ext uri="{FF2B5EF4-FFF2-40B4-BE49-F238E27FC236}">
                <a16:creationId xmlns:a16="http://schemas.microsoft.com/office/drawing/2014/main" id="{A61A483A-6138-C643-937B-34E6D6CB7A8E}"/>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Tree>
    <p:extLst>
      <p:ext uri="{BB962C8B-B14F-4D97-AF65-F5344CB8AC3E}">
        <p14:creationId xmlns:p14="http://schemas.microsoft.com/office/powerpoint/2010/main" val="1140478132"/>
      </p:ext>
    </p:extLst>
  </p:cSld>
  <p:clrMapOvr>
    <a:masterClrMapping/>
  </p:clrMapOvr>
  <p:transition>
    <p:fade/>
  </p:transition>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 Bi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2E10E615-D815-E34A-B2B6-43D2BDB86774}"/>
              </a:ext>
            </a:extLst>
          </p:cNvPr>
          <p:cNvSpPr>
            <a:spLocks noGrp="1"/>
          </p:cNvSpPr>
          <p:nvPr>
            <p:ph type="body" sz="quarter" idx="21" hasCustomPrompt="1"/>
          </p:nvPr>
        </p:nvSpPr>
        <p:spPr>
          <a:xfrm>
            <a:off x="457202"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19" name="Picture Placeholder 2">
            <a:extLst>
              <a:ext uri="{FF2B5EF4-FFF2-40B4-BE49-F238E27FC236}">
                <a16:creationId xmlns:a16="http://schemas.microsoft.com/office/drawing/2014/main" id="{A0E54AB4-AF08-3E4A-9C98-568450675942}"/>
              </a:ext>
            </a:extLst>
          </p:cNvPr>
          <p:cNvSpPr>
            <a:spLocks noGrp="1"/>
          </p:cNvSpPr>
          <p:nvPr>
            <p:ph type="pic" sz="quarter" idx="32"/>
          </p:nvPr>
        </p:nvSpPr>
        <p:spPr>
          <a:xfrm>
            <a:off x="457200"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48" name="Text Placeholder 4">
            <a:extLst>
              <a:ext uri="{FF2B5EF4-FFF2-40B4-BE49-F238E27FC236}">
                <a16:creationId xmlns:a16="http://schemas.microsoft.com/office/drawing/2014/main" id="{74AE6BF2-48E8-4242-9E98-BDCB0DB5CB7C}"/>
              </a:ext>
            </a:extLst>
          </p:cNvPr>
          <p:cNvSpPr>
            <a:spLocks noGrp="1"/>
          </p:cNvSpPr>
          <p:nvPr>
            <p:ph type="body" sz="quarter" idx="33" hasCustomPrompt="1"/>
          </p:nvPr>
        </p:nvSpPr>
        <p:spPr>
          <a:xfrm>
            <a:off x="2705287"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49" name="Picture Placeholder 2">
            <a:extLst>
              <a:ext uri="{FF2B5EF4-FFF2-40B4-BE49-F238E27FC236}">
                <a16:creationId xmlns:a16="http://schemas.microsoft.com/office/drawing/2014/main" id="{93394C16-72C2-2C43-9E62-21A40DCC1D7E}"/>
              </a:ext>
            </a:extLst>
          </p:cNvPr>
          <p:cNvSpPr>
            <a:spLocks noGrp="1"/>
          </p:cNvSpPr>
          <p:nvPr>
            <p:ph type="pic" sz="quarter" idx="34"/>
          </p:nvPr>
        </p:nvSpPr>
        <p:spPr>
          <a:xfrm>
            <a:off x="2705286"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50" name="Text Placeholder 4">
            <a:extLst>
              <a:ext uri="{FF2B5EF4-FFF2-40B4-BE49-F238E27FC236}">
                <a16:creationId xmlns:a16="http://schemas.microsoft.com/office/drawing/2014/main" id="{00443CAB-5ED0-B642-BD7C-0F3F015D78F0}"/>
              </a:ext>
            </a:extLst>
          </p:cNvPr>
          <p:cNvSpPr>
            <a:spLocks noGrp="1"/>
          </p:cNvSpPr>
          <p:nvPr>
            <p:ph type="body" sz="quarter" idx="35" hasCustomPrompt="1"/>
          </p:nvPr>
        </p:nvSpPr>
        <p:spPr>
          <a:xfrm>
            <a:off x="4953372"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51" name="Picture Placeholder 2">
            <a:extLst>
              <a:ext uri="{FF2B5EF4-FFF2-40B4-BE49-F238E27FC236}">
                <a16:creationId xmlns:a16="http://schemas.microsoft.com/office/drawing/2014/main" id="{3F4B472F-2F2C-4445-B36D-372AF44C61AE}"/>
              </a:ext>
            </a:extLst>
          </p:cNvPr>
          <p:cNvSpPr>
            <a:spLocks noGrp="1"/>
          </p:cNvSpPr>
          <p:nvPr>
            <p:ph type="pic" sz="quarter" idx="36"/>
          </p:nvPr>
        </p:nvSpPr>
        <p:spPr>
          <a:xfrm>
            <a:off x="4953372"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52" name="Text Placeholder 4">
            <a:extLst>
              <a:ext uri="{FF2B5EF4-FFF2-40B4-BE49-F238E27FC236}">
                <a16:creationId xmlns:a16="http://schemas.microsoft.com/office/drawing/2014/main" id="{E3A1233E-EDB1-9E46-AEDB-620B592C05CD}"/>
              </a:ext>
            </a:extLst>
          </p:cNvPr>
          <p:cNvSpPr>
            <a:spLocks noGrp="1"/>
          </p:cNvSpPr>
          <p:nvPr>
            <p:ph type="body" sz="quarter" idx="37" hasCustomPrompt="1"/>
          </p:nvPr>
        </p:nvSpPr>
        <p:spPr>
          <a:xfrm>
            <a:off x="7201457"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53" name="Picture Placeholder 2">
            <a:extLst>
              <a:ext uri="{FF2B5EF4-FFF2-40B4-BE49-F238E27FC236}">
                <a16:creationId xmlns:a16="http://schemas.microsoft.com/office/drawing/2014/main" id="{C821688B-9DC4-E54C-B550-7F1E5EEC5A7F}"/>
              </a:ext>
            </a:extLst>
          </p:cNvPr>
          <p:cNvSpPr>
            <a:spLocks noGrp="1"/>
          </p:cNvSpPr>
          <p:nvPr>
            <p:ph type="pic" sz="quarter" idx="38"/>
          </p:nvPr>
        </p:nvSpPr>
        <p:spPr>
          <a:xfrm>
            <a:off x="7201458"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54" name="Text Placeholder 4">
            <a:extLst>
              <a:ext uri="{FF2B5EF4-FFF2-40B4-BE49-F238E27FC236}">
                <a16:creationId xmlns:a16="http://schemas.microsoft.com/office/drawing/2014/main" id="{F64D5498-0A31-7845-AECC-FBA64746C22C}"/>
              </a:ext>
            </a:extLst>
          </p:cNvPr>
          <p:cNvSpPr>
            <a:spLocks noGrp="1"/>
          </p:cNvSpPr>
          <p:nvPr>
            <p:ph type="body" sz="quarter" idx="39" hasCustomPrompt="1"/>
          </p:nvPr>
        </p:nvSpPr>
        <p:spPr>
          <a:xfrm>
            <a:off x="9449546" y="3214681"/>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55" name="Picture Placeholder 2">
            <a:extLst>
              <a:ext uri="{FF2B5EF4-FFF2-40B4-BE49-F238E27FC236}">
                <a16:creationId xmlns:a16="http://schemas.microsoft.com/office/drawing/2014/main" id="{22A03375-6E7E-F84C-B35E-B5FF85E300EE}"/>
              </a:ext>
            </a:extLst>
          </p:cNvPr>
          <p:cNvSpPr>
            <a:spLocks noGrp="1"/>
          </p:cNvSpPr>
          <p:nvPr>
            <p:ph type="pic" sz="quarter" idx="40"/>
          </p:nvPr>
        </p:nvSpPr>
        <p:spPr>
          <a:xfrm>
            <a:off x="9449544" y="1714500"/>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66" name="Text Placeholder 4">
            <a:extLst>
              <a:ext uri="{FF2B5EF4-FFF2-40B4-BE49-F238E27FC236}">
                <a16:creationId xmlns:a16="http://schemas.microsoft.com/office/drawing/2014/main" id="{F51B6EE0-A216-A340-B77D-74318EE2C4CA}"/>
              </a:ext>
            </a:extLst>
          </p:cNvPr>
          <p:cNvSpPr>
            <a:spLocks noGrp="1"/>
          </p:cNvSpPr>
          <p:nvPr>
            <p:ph type="body" sz="quarter" idx="41" hasCustomPrompt="1"/>
          </p:nvPr>
        </p:nvSpPr>
        <p:spPr>
          <a:xfrm>
            <a:off x="457202"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67" name="Picture Placeholder 2">
            <a:extLst>
              <a:ext uri="{FF2B5EF4-FFF2-40B4-BE49-F238E27FC236}">
                <a16:creationId xmlns:a16="http://schemas.microsoft.com/office/drawing/2014/main" id="{9F4195E9-350D-0A42-B9F4-344CBEFA994D}"/>
              </a:ext>
            </a:extLst>
          </p:cNvPr>
          <p:cNvSpPr>
            <a:spLocks noGrp="1"/>
          </p:cNvSpPr>
          <p:nvPr>
            <p:ph type="pic" sz="quarter" idx="42"/>
          </p:nvPr>
        </p:nvSpPr>
        <p:spPr>
          <a:xfrm>
            <a:off x="457200"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68" name="Text Placeholder 4">
            <a:extLst>
              <a:ext uri="{FF2B5EF4-FFF2-40B4-BE49-F238E27FC236}">
                <a16:creationId xmlns:a16="http://schemas.microsoft.com/office/drawing/2014/main" id="{AD0BD5D4-9DBD-7546-A2A0-B6A23770C9DB}"/>
              </a:ext>
            </a:extLst>
          </p:cNvPr>
          <p:cNvSpPr>
            <a:spLocks noGrp="1"/>
          </p:cNvSpPr>
          <p:nvPr>
            <p:ph type="body" sz="quarter" idx="43" hasCustomPrompt="1"/>
          </p:nvPr>
        </p:nvSpPr>
        <p:spPr>
          <a:xfrm>
            <a:off x="2705287"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69" name="Picture Placeholder 2">
            <a:extLst>
              <a:ext uri="{FF2B5EF4-FFF2-40B4-BE49-F238E27FC236}">
                <a16:creationId xmlns:a16="http://schemas.microsoft.com/office/drawing/2014/main" id="{2BCE1A19-7234-3E45-8BE2-DB7CA18EF7E0}"/>
              </a:ext>
            </a:extLst>
          </p:cNvPr>
          <p:cNvSpPr>
            <a:spLocks noGrp="1"/>
          </p:cNvSpPr>
          <p:nvPr>
            <p:ph type="pic" sz="quarter" idx="44"/>
          </p:nvPr>
        </p:nvSpPr>
        <p:spPr>
          <a:xfrm>
            <a:off x="2705286"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70" name="Text Placeholder 4">
            <a:extLst>
              <a:ext uri="{FF2B5EF4-FFF2-40B4-BE49-F238E27FC236}">
                <a16:creationId xmlns:a16="http://schemas.microsoft.com/office/drawing/2014/main" id="{03F7A986-6CF2-1C45-8EAE-91DEB4537185}"/>
              </a:ext>
            </a:extLst>
          </p:cNvPr>
          <p:cNvSpPr>
            <a:spLocks noGrp="1"/>
          </p:cNvSpPr>
          <p:nvPr>
            <p:ph type="body" sz="quarter" idx="45" hasCustomPrompt="1"/>
          </p:nvPr>
        </p:nvSpPr>
        <p:spPr>
          <a:xfrm>
            <a:off x="4953372"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71" name="Picture Placeholder 2">
            <a:extLst>
              <a:ext uri="{FF2B5EF4-FFF2-40B4-BE49-F238E27FC236}">
                <a16:creationId xmlns:a16="http://schemas.microsoft.com/office/drawing/2014/main" id="{B486F4C6-011C-C24C-8240-2930D352BCC3}"/>
              </a:ext>
            </a:extLst>
          </p:cNvPr>
          <p:cNvSpPr>
            <a:spLocks noGrp="1"/>
          </p:cNvSpPr>
          <p:nvPr>
            <p:ph type="pic" sz="quarter" idx="46"/>
          </p:nvPr>
        </p:nvSpPr>
        <p:spPr>
          <a:xfrm>
            <a:off x="4953372"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72" name="Text Placeholder 4">
            <a:extLst>
              <a:ext uri="{FF2B5EF4-FFF2-40B4-BE49-F238E27FC236}">
                <a16:creationId xmlns:a16="http://schemas.microsoft.com/office/drawing/2014/main" id="{52F18604-BAC7-3142-8224-ABFF6875A834}"/>
              </a:ext>
            </a:extLst>
          </p:cNvPr>
          <p:cNvSpPr>
            <a:spLocks noGrp="1"/>
          </p:cNvSpPr>
          <p:nvPr>
            <p:ph type="body" sz="quarter" idx="47" hasCustomPrompt="1"/>
          </p:nvPr>
        </p:nvSpPr>
        <p:spPr>
          <a:xfrm>
            <a:off x="7201457"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73" name="Picture Placeholder 2">
            <a:extLst>
              <a:ext uri="{FF2B5EF4-FFF2-40B4-BE49-F238E27FC236}">
                <a16:creationId xmlns:a16="http://schemas.microsoft.com/office/drawing/2014/main" id="{0117FBD2-2C25-F84F-8CB6-D67F26C154B2}"/>
              </a:ext>
            </a:extLst>
          </p:cNvPr>
          <p:cNvSpPr>
            <a:spLocks noGrp="1"/>
          </p:cNvSpPr>
          <p:nvPr>
            <p:ph type="pic" sz="quarter" idx="48"/>
          </p:nvPr>
        </p:nvSpPr>
        <p:spPr>
          <a:xfrm>
            <a:off x="7201458"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74" name="Text Placeholder 4">
            <a:extLst>
              <a:ext uri="{FF2B5EF4-FFF2-40B4-BE49-F238E27FC236}">
                <a16:creationId xmlns:a16="http://schemas.microsoft.com/office/drawing/2014/main" id="{E902A3EE-4DEC-214B-A952-33F361F5B82E}"/>
              </a:ext>
            </a:extLst>
          </p:cNvPr>
          <p:cNvSpPr>
            <a:spLocks noGrp="1"/>
          </p:cNvSpPr>
          <p:nvPr>
            <p:ph type="body" sz="quarter" idx="49" hasCustomPrompt="1"/>
          </p:nvPr>
        </p:nvSpPr>
        <p:spPr>
          <a:xfrm>
            <a:off x="9449546" y="5578739"/>
            <a:ext cx="1370852" cy="540917"/>
          </a:xfrm>
        </p:spPr>
        <p:txBody>
          <a:bodyPr wrap="square">
            <a:spAutoFit/>
          </a:bodyPr>
          <a:lstStyle>
            <a:lvl1pPr marL="0" indent="0">
              <a:lnSpc>
                <a:spcPct val="120000"/>
              </a:lnSpc>
              <a:spcBef>
                <a:spcPts val="0"/>
              </a:spcBef>
              <a:spcAft>
                <a:spcPts val="0"/>
              </a:spcAft>
              <a:buNone/>
              <a:defRPr sz="1000" baseline="0"/>
            </a:lvl1pPr>
          </a:lstStyle>
          <a:p>
            <a:pPr lvl="0"/>
            <a:r>
              <a:rPr lang="en-US"/>
              <a:t>First Last Name</a:t>
            </a:r>
            <a:br>
              <a:rPr lang="en-US"/>
            </a:br>
            <a:r>
              <a:rPr lang="en-US"/>
              <a:t>Job Title</a:t>
            </a:r>
            <a:br>
              <a:rPr lang="en-US"/>
            </a:br>
            <a:r>
              <a:rPr lang="en-US"/>
              <a:t>Email</a:t>
            </a:r>
          </a:p>
        </p:txBody>
      </p:sp>
      <p:sp>
        <p:nvSpPr>
          <p:cNvPr id="75" name="Picture Placeholder 2">
            <a:extLst>
              <a:ext uri="{FF2B5EF4-FFF2-40B4-BE49-F238E27FC236}">
                <a16:creationId xmlns:a16="http://schemas.microsoft.com/office/drawing/2014/main" id="{CD494E09-6CEA-404D-81AA-FDB6019E543D}"/>
              </a:ext>
            </a:extLst>
          </p:cNvPr>
          <p:cNvSpPr>
            <a:spLocks noGrp="1"/>
          </p:cNvSpPr>
          <p:nvPr>
            <p:ph type="pic" sz="quarter" idx="50"/>
          </p:nvPr>
        </p:nvSpPr>
        <p:spPr>
          <a:xfrm>
            <a:off x="9449544" y="4078558"/>
            <a:ext cx="1370853" cy="1370853"/>
          </a:xfrm>
          <a:solidFill>
            <a:schemeClr val="tx1">
              <a:lumMod val="65000"/>
              <a:lumOff val="35000"/>
            </a:schemeClr>
          </a:solidFill>
        </p:spPr>
        <p:txBody>
          <a:bodyPr vert="horz" wrap="square" lIns="0" tIns="0" rIns="0" bIns="720000" rtlCol="0" anchor="ctr" anchorCtr="0">
            <a:noAutofit/>
          </a:bodyPr>
          <a:lstStyle>
            <a:lvl1pPr>
              <a:defRPr lang="en-US" sz="1000" b="1" dirty="0">
                <a:solidFill>
                  <a:schemeClr val="bg1"/>
                </a:solidFill>
              </a:defRPr>
            </a:lvl1pPr>
          </a:lstStyle>
          <a:p>
            <a:pPr lvl="0" algn="ctr"/>
            <a:r>
              <a:rPr lang="en-US"/>
              <a:t>Click icon to add picture</a:t>
            </a:r>
          </a:p>
        </p:txBody>
      </p:sp>
      <p:sp>
        <p:nvSpPr>
          <p:cNvPr id="2" name="Title 1">
            <a:extLst>
              <a:ext uri="{FF2B5EF4-FFF2-40B4-BE49-F238E27FC236}">
                <a16:creationId xmlns:a16="http://schemas.microsoft.com/office/drawing/2014/main" id="{6F1266CA-74F1-3A46-BE92-EACC13537B89}"/>
              </a:ext>
            </a:extLst>
          </p:cNvPr>
          <p:cNvSpPr>
            <a:spLocks noGrp="1"/>
          </p:cNvSpPr>
          <p:nvPr>
            <p:ph type="title"/>
          </p:nvPr>
        </p:nvSpPr>
        <p:spPr/>
        <p:txBody>
          <a:bodyPr/>
          <a:lstStyle/>
          <a:p>
            <a:r>
              <a:rPr lang="en-GB"/>
              <a:t>Click to edit Master title style</a:t>
            </a:r>
            <a:endParaRPr lang="en-US"/>
          </a:p>
        </p:txBody>
      </p:sp>
      <p:sp>
        <p:nvSpPr>
          <p:cNvPr id="26" name="Text Placeholder 8">
            <a:extLst>
              <a:ext uri="{FF2B5EF4-FFF2-40B4-BE49-F238E27FC236}">
                <a16:creationId xmlns:a16="http://schemas.microsoft.com/office/drawing/2014/main" id="{D81C0624-2624-0D4C-AD78-655E38E759FF}"/>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Tree>
    <p:extLst>
      <p:ext uri="{BB962C8B-B14F-4D97-AF65-F5344CB8AC3E}">
        <p14:creationId xmlns:p14="http://schemas.microsoft.com/office/powerpoint/2010/main" val="792500436"/>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B9ED-F2E4-4403-816E-044E485AEE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A4C5F3-AD78-408D-A206-68A43C8B50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EDBD1-B445-4826-9BC7-B828A3EAB6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D184E2-53AB-4A9B-A0E2-DE81875A3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E9AB92-43B6-49C5-9A3F-0FE19C31FD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518DB-E0AE-47CD-BA30-C883148C469D}"/>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8" name="Footer Placeholder 7">
            <a:extLst>
              <a:ext uri="{FF2B5EF4-FFF2-40B4-BE49-F238E27FC236}">
                <a16:creationId xmlns:a16="http://schemas.microsoft.com/office/drawing/2014/main" id="{4250E2DD-7CFC-4352-B52A-7E2ECC52BD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17583A-B99A-4C27-8623-C933C378AAF1}"/>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50378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4" name="Title Placeholder 1">
            <a:extLst>
              <a:ext uri="{FF2B5EF4-FFF2-40B4-BE49-F238E27FC236}">
                <a16:creationId xmlns:a16="http://schemas.microsoft.com/office/drawing/2014/main" id="{4FF3B6AE-C489-C942-9A25-D27F57242FBA}"/>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93637664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3296" y="1714500"/>
            <a:ext cx="11277600" cy="4648200"/>
          </a:xfrm>
          <a:prstGeom prst="rect">
            <a:avLst/>
          </a:prstGeom>
        </p:spPr>
        <p:txBody>
          <a:bodyPr vert="horz" lIns="0" tIns="0" rIns="0" bIns="0" rtlCol="0">
            <a:noAutofit/>
          </a:bodyPr>
          <a:lstStyle>
            <a:lvl1pPr marL="0" indent="0" algn="l">
              <a:buFontTx/>
              <a:buNone/>
              <a:defRPr sz="1200">
                <a:latin typeface="+mn-lt"/>
              </a:defRPr>
            </a:lvl1pPr>
            <a:lvl2pPr marL="104775" indent="-104775" algn="l">
              <a:buClrTx/>
              <a:buSzPct val="100000"/>
              <a:buFont typeface="Arial" panose="020B0604020202020204" pitchFamily="34" charset="0"/>
              <a:buChar char="•"/>
              <a:defRPr sz="1200">
                <a:latin typeface="+mj-lt"/>
              </a:defRPr>
            </a:lvl2pPr>
            <a:lvl3pPr marL="228600" indent="-104775" algn="l">
              <a:buClrTx/>
              <a:buSzPct val="100000"/>
              <a:buFont typeface="Arial" panose="020B0604020202020204" pitchFamily="34" charset="0"/>
              <a:buChar char="−"/>
              <a:defRPr sz="1200">
                <a:latin typeface="+mn-lt"/>
              </a:defRPr>
            </a:lvl3pPr>
            <a:lvl4pPr marL="352425" indent="-104775" algn="l">
              <a:buClrTx/>
              <a:buSzPct val="100000"/>
              <a:buFont typeface="Arial" panose="020B0604020202020204" pitchFamily="34" charset="0"/>
              <a:buChar char="◦"/>
              <a:defRPr sz="1200">
                <a:latin typeface="+mn-lt"/>
              </a:defRPr>
            </a:lvl4pPr>
            <a:lvl5pPr marL="476250" indent="-104775" algn="l">
              <a:buClrTx/>
              <a:buSzPct val="100000"/>
              <a:buFont typeface="Arial" panose="020B0604020202020204" pitchFamily="34" charset="0"/>
              <a:buChar cha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sp>
        <p:nvSpPr>
          <p:cNvPr id="5" name="Title Placeholder 1">
            <a:extLst>
              <a:ext uri="{FF2B5EF4-FFF2-40B4-BE49-F238E27FC236}">
                <a16:creationId xmlns:a16="http://schemas.microsoft.com/office/drawing/2014/main" id="{D85CBAF5-1AF5-0E4B-A944-E0F10FAA243E}"/>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190989513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B6424F76-3B0F-DC4F-AD9E-C0F4F46B8C74}"/>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8" name="Title Placeholder 1">
            <a:extLst>
              <a:ext uri="{FF2B5EF4-FFF2-40B4-BE49-F238E27FC236}">
                <a16:creationId xmlns:a16="http://schemas.microsoft.com/office/drawing/2014/main" id="{3AD7C6AA-43E7-7F49-979A-DEDBE64EB746}"/>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185811080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p:spTree>
      <p:nvGrpSpPr>
        <p:cNvPr id="1" name=""/>
        <p:cNvGrpSpPr/>
        <p:nvPr/>
      </p:nvGrpSpPr>
      <p:grpSpPr>
        <a:xfrm>
          <a:off x="0" y="0"/>
          <a:ext cx="0" cy="0"/>
          <a:chOff x="0" y="0"/>
          <a:chExt cx="0" cy="0"/>
        </a:xfrm>
      </p:grpSpPr>
      <p:sp>
        <p:nvSpPr>
          <p:cNvPr id="7" name="Text Placeholder 8">
            <a:extLst>
              <a:ext uri="{FF2B5EF4-FFF2-40B4-BE49-F238E27FC236}">
                <a16:creationId xmlns:a16="http://schemas.microsoft.com/office/drawing/2014/main" id="{23E2D96F-89AE-5243-A8A4-88BE95C71B9C}"/>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8" name="Title Placeholder 1">
            <a:extLst>
              <a:ext uri="{FF2B5EF4-FFF2-40B4-BE49-F238E27FC236}">
                <a16:creationId xmlns:a16="http://schemas.microsoft.com/office/drawing/2014/main" id="{709F49D9-154D-3F43-870F-995F6D89DD38}"/>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91648769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Copy">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07D9AEBF-798E-9440-B960-77204C476ECF}"/>
              </a:ext>
            </a:extLst>
          </p:cNvPr>
          <p:cNvSpPr>
            <a:spLocks noGrp="1"/>
          </p:cNvSpPr>
          <p:nvPr>
            <p:ph sz="quarter" idx="10" hasCustomPrompt="1"/>
          </p:nvPr>
        </p:nvSpPr>
        <p:spPr>
          <a:xfrm>
            <a:off x="457201" y="2529443"/>
            <a:ext cx="3555999" cy="3833257"/>
          </a:xfrm>
          <a:prstGeom prst="rect">
            <a:avLst/>
          </a:prstGeom>
        </p:spPr>
        <p:txBody>
          <a:bodyPr vert="horz" lIns="0" tIns="0" rIns="0" bIns="0" rtlCol="0">
            <a:noAutofit/>
          </a:bodyPr>
          <a:lstStyle>
            <a:lvl1pPr marL="0" indent="0">
              <a:lnSpc>
                <a:spcPct val="120000"/>
              </a:lnSpc>
              <a:spcAft>
                <a:spcPts val="600"/>
              </a:spcAft>
              <a:buFont typeface="Arial" panose="020B0604020202020204" pitchFamily="34" charset="0"/>
              <a:buNone/>
              <a:defRPr kumimoji="0" lang="en-US" sz="1200" b="0" i="0" u="none" strike="noStrike" cap="none" spc="0" normalizeH="0" baseline="0" noProof="0" dirty="0">
                <a:ln>
                  <a:noFill/>
                </a:ln>
                <a:solidFill>
                  <a:srgbClr val="000000"/>
                </a:solidFill>
                <a:effectLst/>
                <a:uLnTx/>
                <a:uFillTx/>
                <a:latin typeface="Open Sans"/>
                <a:ea typeface="+mn-ea"/>
                <a:cs typeface="+mn-cs"/>
              </a:defRPr>
            </a:lvl1pPr>
            <a:lvl2pPr marL="0" indent="0">
              <a:lnSpc>
                <a:spcPct val="120000"/>
              </a:lnSpc>
              <a:spcAft>
                <a:spcPts val="600"/>
              </a:spcAft>
              <a:buFont typeface="Arial" panose="020B0604020202020204" pitchFamily="34" charset="0"/>
              <a:buNone/>
              <a:defRPr kumimoji="0" lang="en-US" sz="1200" b="1" i="0" u="none" strike="noStrike" cap="none" spc="0" normalizeH="0" baseline="0" noProof="0" dirty="0">
                <a:ln>
                  <a:noFill/>
                </a:ln>
                <a:solidFill>
                  <a:srgbClr val="000000"/>
                </a:solidFill>
                <a:effectLst/>
                <a:uLnTx/>
                <a:uFillTx/>
                <a:latin typeface="Open Sans"/>
                <a:ea typeface="+mn-ea"/>
                <a:cs typeface="+mn-cs"/>
              </a:defRPr>
            </a:lvl2pPr>
            <a:lvl3pPr marL="0" indent="0">
              <a:lnSpc>
                <a:spcPct val="120000"/>
              </a:lnSpc>
              <a:spcAft>
                <a:spcPts val="600"/>
              </a:spcAft>
              <a:buFont typeface="Arial" panose="020B0604020202020204" pitchFamily="34" charset="0"/>
              <a:buNone/>
              <a:defRPr kumimoji="0" lang="en-US" sz="1200" b="0" i="0" u="none" strike="noStrike" cap="none" spc="0" normalizeH="0" baseline="0" noProof="0" dirty="0">
                <a:ln>
                  <a:noFill/>
                </a:ln>
                <a:solidFill>
                  <a:srgbClr val="000000"/>
                </a:solidFill>
                <a:effectLst/>
                <a:uLnTx/>
                <a:uFillTx/>
                <a:latin typeface="Open Sans"/>
                <a:ea typeface="+mn-ea"/>
                <a:cs typeface="+mn-cs"/>
              </a:defRPr>
            </a:lvl3pPr>
            <a:lvl4pPr marL="0" indent="0">
              <a:lnSpc>
                <a:spcPct val="120000"/>
              </a:lnSpc>
              <a:spcAft>
                <a:spcPts val="600"/>
              </a:spcAft>
              <a:buNone/>
              <a:defRPr kumimoji="0" lang="en-US" sz="1200" b="0" i="0" u="none" strike="noStrike" cap="none" spc="0" normalizeH="0" baseline="0" noProof="0" dirty="0">
                <a:ln>
                  <a:noFill/>
                </a:ln>
                <a:solidFill>
                  <a:srgbClr val="000000"/>
                </a:solidFill>
                <a:effectLst/>
                <a:uLnTx/>
                <a:uFillTx/>
                <a:latin typeface="Open Sans"/>
                <a:ea typeface="+mn-ea"/>
                <a:cs typeface="+mn-cs"/>
              </a:defRPr>
            </a:lvl4pPr>
            <a:lvl5pPr marL="0" indent="0">
              <a:lnSpc>
                <a:spcPct val="120000"/>
              </a:lnSpc>
              <a:spcAft>
                <a:spcPts val="600"/>
              </a:spcAft>
              <a:buNone/>
              <a:defRPr kumimoji="0" lang="en-US" sz="1200" b="0" i="0" u="none" strike="noStrike" cap="none" spc="0" normalizeH="0" baseline="0" noProof="0" dirty="0">
                <a:ln>
                  <a:noFill/>
                </a:ln>
                <a:solidFill>
                  <a:srgbClr val="000000"/>
                </a:solidFill>
                <a:effectLst/>
                <a:uLnTx/>
                <a:uFillTx/>
                <a:latin typeface="Open Sans"/>
                <a:ea typeface="+mn-ea"/>
                <a:cs typeface="+mn-cs"/>
              </a:defRPr>
            </a:lvl5pPr>
          </a:lstStyle>
          <a:p>
            <a:pPr marL="228600" marR="0" lvl="0" indent="-228600" defTabSz="1219170" fontAlgn="auto">
              <a:spcBef>
                <a:spcPts val="0"/>
              </a:spcBef>
              <a:spcAft>
                <a:spcPts val="1333"/>
              </a:spcAft>
              <a:buClrTx/>
              <a:buSzPct val="100000"/>
              <a:tabLst>
                <a:tab pos="8972326" algn="r"/>
              </a:tabLst>
            </a:pPr>
            <a:r>
              <a:rPr lang="en-US" noProof="0"/>
              <a:t>Click to edit Master text styles</a:t>
            </a:r>
          </a:p>
          <a:p>
            <a:pPr marL="171450" marR="0" lvl="1" indent="-171450" defTabSz="1219170" fontAlgn="auto">
              <a:spcBef>
                <a:spcPts val="0"/>
              </a:spcBef>
              <a:spcAft>
                <a:spcPts val="1333"/>
              </a:spcAft>
              <a:buClrTx/>
              <a:buSzPct val="100000"/>
              <a:tabLst>
                <a:tab pos="8972326" algn="r"/>
              </a:tabLst>
            </a:pPr>
            <a:r>
              <a:rPr lang="en-US" noProof="0"/>
              <a:t>Second level</a:t>
            </a:r>
          </a:p>
          <a:p>
            <a:pPr marL="235194" marR="0" lvl="2" indent="-235194" defTabSz="1219170" fontAlgn="auto">
              <a:spcBef>
                <a:spcPts val="0"/>
              </a:spcBef>
              <a:spcAft>
                <a:spcPts val="1333"/>
              </a:spcAft>
              <a:buClrTx/>
              <a:buSzPct val="100000"/>
              <a:tabLst>
                <a:tab pos="8972326" algn="r"/>
              </a:tabLst>
            </a:pPr>
            <a:r>
              <a:rPr lang="en-US" noProof="0"/>
              <a:t>Third level</a:t>
            </a:r>
          </a:p>
          <a:p>
            <a:pPr marL="475188" marR="0" lvl="3" indent="-235194" defTabSz="1219170" fontAlgn="auto">
              <a:spcBef>
                <a:spcPts val="0"/>
              </a:spcBef>
              <a:spcAft>
                <a:spcPts val="1333"/>
              </a:spcAft>
              <a:buClrTx/>
              <a:buSzPct val="100000"/>
              <a:buFont typeface="Verdana" panose="020B0604030504040204" pitchFamily="34" charset="0"/>
              <a:buChar char="−"/>
              <a:tabLst>
                <a:tab pos="8972326" algn="r"/>
              </a:tabLst>
            </a:pPr>
            <a:r>
              <a:rPr lang="en-US" noProof="0"/>
              <a:t>Fourth level</a:t>
            </a:r>
          </a:p>
          <a:p>
            <a:pPr marL="710382" marR="0" lvl="4" indent="-235194" defTabSz="1064657" fontAlgn="auto">
              <a:spcBef>
                <a:spcPts val="0"/>
              </a:spcBef>
              <a:spcAft>
                <a:spcPts val="1333"/>
              </a:spcAft>
              <a:buClrTx/>
              <a:buSzPct val="100000"/>
              <a:buFont typeface="Verdana" panose="020B0604030504040204" pitchFamily="34" charset="0"/>
              <a:buChar char="−"/>
              <a:tabLst>
                <a:tab pos="6705432" algn="r"/>
              </a:tabLst>
            </a:pPr>
            <a:r>
              <a:rPr lang="en-US" noProof="0"/>
              <a:t>Fifth level</a:t>
            </a:r>
          </a:p>
        </p:txBody>
      </p:sp>
      <p:sp>
        <p:nvSpPr>
          <p:cNvPr id="8" name="Text Placeholder 8">
            <a:extLst>
              <a:ext uri="{FF2B5EF4-FFF2-40B4-BE49-F238E27FC236}">
                <a16:creationId xmlns:a16="http://schemas.microsoft.com/office/drawing/2014/main" id="{8B8D70B5-6DFA-6D40-BA14-D18A4FAEB0AC}"/>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E5D90F06-592B-6749-A1A1-6C64956937F9}"/>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41105482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2 Columns">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DE34624-9E83-9041-8C2D-C4FE895E35FB}"/>
              </a:ext>
            </a:extLst>
          </p:cNvPr>
          <p:cNvSpPr>
            <a:spLocks noGrp="1"/>
          </p:cNvSpPr>
          <p:nvPr>
            <p:ph type="sldNum" sz="quarter" idx="16"/>
          </p:nvPr>
        </p:nvSpPr>
        <p:spPr>
          <a:xfrm>
            <a:off x="914400" y="6428516"/>
            <a:ext cx="288000" cy="144000"/>
          </a:xfrm>
          <a:prstGeom prst="rect">
            <a:avLst/>
          </a:prstGeom>
        </p:spPr>
        <p:txBody>
          <a:bodyPr vert="horz" lIns="0" tIns="0" rIns="0" bIns="0" rtlCol="0" anchor="ctr"/>
          <a:lstStyle>
            <a:defPPr>
              <a:defRPr lang="en-DE"/>
            </a:defPPr>
            <a:lvl1pPr marL="0" algn="l" defTabSz="914400" rtl="0" eaLnBrk="1" latinLnBrk="0" hangingPunct="1">
              <a:defRPr lang="en-US" sz="800" b="0" kern="1200" smtClean="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4C9C1C-1113-7C45-B1CD-294E50D549B7}" type="slidenum">
              <a:rPr lang="de-DE" smtClean="0"/>
              <a:pPr/>
              <a:t>‹#›</a:t>
            </a:fld>
            <a:endParaRPr lang="de-DE"/>
          </a:p>
        </p:txBody>
      </p:sp>
      <p:sp>
        <p:nvSpPr>
          <p:cNvPr id="12" name="TextBox 10">
            <a:extLst>
              <a:ext uri="{FF2B5EF4-FFF2-40B4-BE49-F238E27FC236}">
                <a16:creationId xmlns:a16="http://schemas.microsoft.com/office/drawing/2014/main" id="{C50EF561-92B0-5444-98B0-B4152E8CAC6D}"/>
              </a:ext>
            </a:extLst>
          </p:cNvPr>
          <p:cNvSpPr txBox="1"/>
          <p:nvPr userDrawn="1"/>
        </p:nvSpPr>
        <p:spPr>
          <a:xfrm>
            <a:off x="1205576" y="6438960"/>
            <a:ext cx="4214150" cy="133556"/>
          </a:xfrm>
          <a:prstGeom prst="rect">
            <a:avLst/>
          </a:prstGeom>
        </p:spPr>
        <p:txBody>
          <a:bodyPr vert="horz" lIns="0" tIns="0" rIns="0" bIns="0" rtlCol="0" anchor="ctr" anchorCtr="0"/>
          <a:lstStyle>
            <a:defPPr>
              <a:defRPr lang="de-DE"/>
            </a:defPPr>
            <a:lvl1pPr>
              <a:defRPr sz="800" b="0" i="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indent="0">
              <a:tabLst>
                <a:tab pos="177800" algn="l"/>
              </a:tabLst>
            </a:pPr>
            <a:r>
              <a:rPr lang="de-DE" sz="800">
                <a:solidFill>
                  <a:schemeClr val="bg1">
                    <a:lumMod val="75000"/>
                  </a:schemeClr>
                </a:solidFill>
                <a:effectLst/>
                <a:latin typeface="Open Sans" panose="020B0606030504020204" pitchFamily="34" charset="0"/>
              </a:rPr>
              <a:t>|	</a:t>
            </a:r>
            <a:r>
              <a:rPr lang="de-DE" sz="800" err="1">
                <a:solidFill>
                  <a:schemeClr val="bg1">
                    <a:lumMod val="75000"/>
                  </a:schemeClr>
                </a:solidFill>
                <a:effectLst/>
                <a:latin typeface="Open Sans" panose="020B0606030504020204" pitchFamily="34" charset="0"/>
              </a:rPr>
              <a:t>Deloitte</a:t>
            </a:r>
            <a:r>
              <a:rPr lang="de-DE" sz="800">
                <a:solidFill>
                  <a:schemeClr val="bg1">
                    <a:lumMod val="75000"/>
                  </a:schemeClr>
                </a:solidFill>
                <a:effectLst/>
                <a:latin typeface="Open Sans" panose="020B0606030504020204" pitchFamily="34" charset="0"/>
              </a:rPr>
              <a:t> 2021</a:t>
            </a:r>
          </a:p>
        </p:txBody>
      </p:sp>
      <p:sp>
        <p:nvSpPr>
          <p:cNvPr id="9" name="Text Placeholder 8">
            <a:extLst>
              <a:ext uri="{FF2B5EF4-FFF2-40B4-BE49-F238E27FC236}">
                <a16:creationId xmlns:a16="http://schemas.microsoft.com/office/drawing/2014/main" id="{F97F395A-3B0F-FF4C-B605-3DB430171BBC}"/>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10" name="Title Placeholder 1">
            <a:extLst>
              <a:ext uri="{FF2B5EF4-FFF2-40B4-BE49-F238E27FC236}">
                <a16:creationId xmlns:a16="http://schemas.microsoft.com/office/drawing/2014/main" id="{8B548418-DEB7-F343-8917-F7FA1F7FC854}"/>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3" name="Text Placeholder 4">
            <a:extLst>
              <a:ext uri="{FF2B5EF4-FFF2-40B4-BE49-F238E27FC236}">
                <a16:creationId xmlns:a16="http://schemas.microsoft.com/office/drawing/2014/main" id="{78A7DDB8-A19B-0446-9C37-20C60B58FCB8}"/>
              </a:ext>
            </a:extLst>
          </p:cNvPr>
          <p:cNvSpPr>
            <a:spLocks noGrp="1"/>
          </p:cNvSpPr>
          <p:nvPr>
            <p:ph type="body" sz="quarter" idx="21"/>
          </p:nvPr>
        </p:nvSpPr>
        <p:spPr>
          <a:xfrm>
            <a:off x="457200" y="1714500"/>
            <a:ext cx="5486400"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6" name="Text Placeholder 4">
            <a:extLst>
              <a:ext uri="{FF2B5EF4-FFF2-40B4-BE49-F238E27FC236}">
                <a16:creationId xmlns:a16="http://schemas.microsoft.com/office/drawing/2014/main" id="{D0E7A798-BFED-4B48-87DE-BECA6D336E09}"/>
              </a:ext>
            </a:extLst>
          </p:cNvPr>
          <p:cNvSpPr>
            <a:spLocks noGrp="1"/>
          </p:cNvSpPr>
          <p:nvPr>
            <p:ph type="body" sz="quarter" idx="23"/>
          </p:nvPr>
        </p:nvSpPr>
        <p:spPr>
          <a:xfrm>
            <a:off x="6255028" y="1714500"/>
            <a:ext cx="5486400"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Tree>
    <p:extLst>
      <p:ext uri="{BB962C8B-B14F-4D97-AF65-F5344CB8AC3E}">
        <p14:creationId xmlns:p14="http://schemas.microsoft.com/office/powerpoint/2010/main" val="948297282"/>
      </p:ext>
    </p:extLst>
  </p:cSld>
  <p:clrMapOvr>
    <a:masterClrMapping/>
  </p:clrMapOvr>
  <p:transition>
    <p:fade/>
  </p:transition>
  <p:extLst>
    <p:ext uri="{DCECCB84-F9BA-43D5-87BE-67443E8EF086}">
      <p15:sldGuideLst xmlns:p15="http://schemas.microsoft.com/office/powerpoint/2012/main">
        <p15:guide id="1" pos="3784">
          <p15:clr>
            <a:srgbClr val="5ACBF0"/>
          </p15:clr>
        </p15:guide>
        <p15:guide id="2" pos="38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3 Columns">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3ED164B3-5AC2-E640-8D06-3945285FD130}"/>
              </a:ext>
            </a:extLst>
          </p:cNvPr>
          <p:cNvSpPr>
            <a:spLocks noGrp="1"/>
          </p:cNvSpPr>
          <p:nvPr>
            <p:ph type="body" sz="quarter" idx="21" hasCustomPrompt="1"/>
          </p:nvPr>
        </p:nvSpPr>
        <p:spPr>
          <a:xfrm>
            <a:off x="457201" y="1714500"/>
            <a:ext cx="3555999"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27" name="Text Placeholder 4">
            <a:extLst>
              <a:ext uri="{FF2B5EF4-FFF2-40B4-BE49-F238E27FC236}">
                <a16:creationId xmlns:a16="http://schemas.microsoft.com/office/drawing/2014/main" id="{C1A90DB9-F7C8-D34F-904A-CF8D3EB0F8F9}"/>
              </a:ext>
            </a:extLst>
          </p:cNvPr>
          <p:cNvSpPr>
            <a:spLocks noGrp="1"/>
          </p:cNvSpPr>
          <p:nvPr>
            <p:ph type="body" sz="quarter" idx="27" hasCustomPrompt="1"/>
          </p:nvPr>
        </p:nvSpPr>
        <p:spPr>
          <a:xfrm>
            <a:off x="4318000" y="1714500"/>
            <a:ext cx="3555999"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28" name="Text Placeholder 4">
            <a:extLst>
              <a:ext uri="{FF2B5EF4-FFF2-40B4-BE49-F238E27FC236}">
                <a16:creationId xmlns:a16="http://schemas.microsoft.com/office/drawing/2014/main" id="{B9836E64-999D-1348-A8B9-85E26C47A450}"/>
              </a:ext>
            </a:extLst>
          </p:cNvPr>
          <p:cNvSpPr>
            <a:spLocks noGrp="1"/>
          </p:cNvSpPr>
          <p:nvPr>
            <p:ph type="body" sz="quarter" idx="28" hasCustomPrompt="1"/>
          </p:nvPr>
        </p:nvSpPr>
        <p:spPr>
          <a:xfrm>
            <a:off x="8178799" y="1714500"/>
            <a:ext cx="3556001" cy="4648199"/>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0" name="Text Placeholder 8">
            <a:extLst>
              <a:ext uri="{FF2B5EF4-FFF2-40B4-BE49-F238E27FC236}">
                <a16:creationId xmlns:a16="http://schemas.microsoft.com/office/drawing/2014/main" id="{12CF84F9-F728-504B-9A4D-51942C35FCC0}"/>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8568A9CD-E67D-DD4B-AC1F-210E34A13512}"/>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40697432"/>
      </p:ext>
    </p:extLst>
  </p:cSld>
  <p:clrMapOvr>
    <a:masterClrMapping/>
  </p:clrMapOvr>
  <p:transition>
    <p:fade/>
  </p:transition>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4 Columns">
    <p:spTree>
      <p:nvGrpSpPr>
        <p:cNvPr id="1" name=""/>
        <p:cNvGrpSpPr/>
        <p:nvPr/>
      </p:nvGrpSpPr>
      <p:grpSpPr>
        <a:xfrm>
          <a:off x="0" y="0"/>
          <a:ext cx="0" cy="0"/>
          <a:chOff x="0" y="0"/>
          <a:chExt cx="0" cy="0"/>
        </a:xfrm>
      </p:grpSpPr>
      <p:sp>
        <p:nvSpPr>
          <p:cNvPr id="28" name="Text Placeholder 4">
            <a:extLst>
              <a:ext uri="{FF2B5EF4-FFF2-40B4-BE49-F238E27FC236}">
                <a16:creationId xmlns:a16="http://schemas.microsoft.com/office/drawing/2014/main" id="{B9836E64-999D-1348-A8B9-85E26C47A450}"/>
              </a:ext>
            </a:extLst>
          </p:cNvPr>
          <p:cNvSpPr>
            <a:spLocks noGrp="1"/>
          </p:cNvSpPr>
          <p:nvPr>
            <p:ph type="body" sz="quarter" idx="28" hasCustomPrompt="1"/>
          </p:nvPr>
        </p:nvSpPr>
        <p:spPr>
          <a:xfrm>
            <a:off x="458585" y="1714500"/>
            <a:ext cx="2589415"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1" name="Text Placeholder 8">
            <a:extLst>
              <a:ext uri="{FF2B5EF4-FFF2-40B4-BE49-F238E27FC236}">
                <a16:creationId xmlns:a16="http://schemas.microsoft.com/office/drawing/2014/main" id="{50DE72FB-70FA-0B43-A6E5-8DBC9EE57812}"/>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12" name="Title Placeholder 1">
            <a:extLst>
              <a:ext uri="{FF2B5EF4-FFF2-40B4-BE49-F238E27FC236}">
                <a16:creationId xmlns:a16="http://schemas.microsoft.com/office/drawing/2014/main" id="{53C598F6-A0E9-B44B-8B7B-4070B7AFCD83}"/>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6" name="Text Placeholder 4">
            <a:extLst>
              <a:ext uri="{FF2B5EF4-FFF2-40B4-BE49-F238E27FC236}">
                <a16:creationId xmlns:a16="http://schemas.microsoft.com/office/drawing/2014/main" id="{A2E43FF4-7302-364B-B6C9-351AC6E5877B}"/>
              </a:ext>
            </a:extLst>
          </p:cNvPr>
          <p:cNvSpPr>
            <a:spLocks noGrp="1"/>
          </p:cNvSpPr>
          <p:nvPr>
            <p:ph type="body" sz="quarter" idx="30" hasCustomPrompt="1"/>
          </p:nvPr>
        </p:nvSpPr>
        <p:spPr>
          <a:xfrm>
            <a:off x="3354185" y="1714500"/>
            <a:ext cx="2589415"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7" name="Text Placeholder 4">
            <a:extLst>
              <a:ext uri="{FF2B5EF4-FFF2-40B4-BE49-F238E27FC236}">
                <a16:creationId xmlns:a16="http://schemas.microsoft.com/office/drawing/2014/main" id="{1293C7D7-0295-C449-83EA-C7E8C7BD5FC6}"/>
              </a:ext>
            </a:extLst>
          </p:cNvPr>
          <p:cNvSpPr>
            <a:spLocks noGrp="1"/>
          </p:cNvSpPr>
          <p:nvPr>
            <p:ph type="body" sz="quarter" idx="31" hasCustomPrompt="1"/>
          </p:nvPr>
        </p:nvSpPr>
        <p:spPr>
          <a:xfrm>
            <a:off x="6248402" y="1714500"/>
            <a:ext cx="2589415"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8" name="Text Placeholder 4">
            <a:extLst>
              <a:ext uri="{FF2B5EF4-FFF2-40B4-BE49-F238E27FC236}">
                <a16:creationId xmlns:a16="http://schemas.microsoft.com/office/drawing/2014/main" id="{D66150A0-46DC-7E4D-84B5-D371F093B4C9}"/>
              </a:ext>
            </a:extLst>
          </p:cNvPr>
          <p:cNvSpPr>
            <a:spLocks noGrp="1"/>
          </p:cNvSpPr>
          <p:nvPr>
            <p:ph type="body" sz="quarter" idx="32" hasCustomPrompt="1"/>
          </p:nvPr>
        </p:nvSpPr>
        <p:spPr>
          <a:xfrm>
            <a:off x="9131300" y="1714500"/>
            <a:ext cx="2589415" cy="4648200"/>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Tree>
    <p:extLst>
      <p:ext uri="{BB962C8B-B14F-4D97-AF65-F5344CB8AC3E}">
        <p14:creationId xmlns:p14="http://schemas.microsoft.com/office/powerpoint/2010/main" val="3483781002"/>
      </p:ext>
    </p:extLst>
  </p:cSld>
  <p:clrMapOvr>
    <a:masterClrMapping/>
  </p:clrMapOvr>
  <p:transition>
    <p:fade/>
  </p:transition>
  <p:extLst>
    <p:ext uri="{DCECCB84-F9BA-43D5-87BE-67443E8EF086}">
      <p15:sldGuideLst xmlns:p15="http://schemas.microsoft.com/office/powerpoint/2012/main">
        <p15:guide id="1" pos="1912">
          <p15:clr>
            <a:srgbClr val="5ACBF0"/>
          </p15:clr>
        </p15:guide>
        <p15:guide id="2" pos="2112">
          <p15:clr>
            <a:srgbClr val="5ACBF0"/>
          </p15:clr>
        </p15:guide>
        <p15:guide id="3" pos="5560">
          <p15:clr>
            <a:srgbClr val="5ACBF0"/>
          </p15:clr>
        </p15:guide>
        <p15:guide id="4" pos="575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Breadcrumb, Title, Subhead, 5 Columns">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DE34624-9E83-9041-8C2D-C4FE895E35FB}"/>
              </a:ext>
            </a:extLst>
          </p:cNvPr>
          <p:cNvSpPr>
            <a:spLocks noGrp="1"/>
          </p:cNvSpPr>
          <p:nvPr>
            <p:ph type="sldNum" sz="quarter" idx="16"/>
          </p:nvPr>
        </p:nvSpPr>
        <p:spPr>
          <a:xfrm>
            <a:off x="914400" y="6428516"/>
            <a:ext cx="288000" cy="144000"/>
          </a:xfrm>
          <a:prstGeom prst="rect">
            <a:avLst/>
          </a:prstGeom>
        </p:spPr>
        <p:txBody>
          <a:bodyPr vert="horz" lIns="0" tIns="0" rIns="0" bIns="0" rtlCol="0" anchor="ctr"/>
          <a:lstStyle>
            <a:defPPr>
              <a:defRPr lang="en-DE"/>
            </a:defPPr>
            <a:lvl1pPr marL="0" algn="l" defTabSz="914400" rtl="0" eaLnBrk="1" latinLnBrk="0" hangingPunct="1">
              <a:defRPr lang="en-US" sz="800" b="0" kern="1200" smtClean="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4C9C1C-1113-7C45-B1CD-294E50D549B7}" type="slidenum">
              <a:rPr lang="de-DE" smtClean="0"/>
              <a:pPr/>
              <a:t>‹#›</a:t>
            </a:fld>
            <a:endParaRPr lang="de-DE"/>
          </a:p>
        </p:txBody>
      </p:sp>
      <p:sp>
        <p:nvSpPr>
          <p:cNvPr id="8" name="Text Placeholder 4">
            <a:extLst>
              <a:ext uri="{FF2B5EF4-FFF2-40B4-BE49-F238E27FC236}">
                <a16:creationId xmlns:a16="http://schemas.microsoft.com/office/drawing/2014/main" id="{3ED164B3-5AC2-E640-8D06-3945285FD130}"/>
              </a:ext>
            </a:extLst>
          </p:cNvPr>
          <p:cNvSpPr>
            <a:spLocks noGrp="1"/>
          </p:cNvSpPr>
          <p:nvPr>
            <p:ph type="body" sz="quarter" idx="21"/>
          </p:nvPr>
        </p:nvSpPr>
        <p:spPr>
          <a:xfrm>
            <a:off x="457200" y="1714500"/>
            <a:ext cx="2102139"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27" name="Text Placeholder 4">
            <a:extLst>
              <a:ext uri="{FF2B5EF4-FFF2-40B4-BE49-F238E27FC236}">
                <a16:creationId xmlns:a16="http://schemas.microsoft.com/office/drawing/2014/main" id="{C1A90DB9-F7C8-D34F-904A-CF8D3EB0F8F9}"/>
              </a:ext>
            </a:extLst>
          </p:cNvPr>
          <p:cNvSpPr>
            <a:spLocks noGrp="1"/>
          </p:cNvSpPr>
          <p:nvPr>
            <p:ph type="body" sz="quarter" idx="27" hasCustomPrompt="1"/>
          </p:nvPr>
        </p:nvSpPr>
        <p:spPr>
          <a:xfrm>
            <a:off x="2749930" y="1714500"/>
            <a:ext cx="2102141"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28" name="Text Placeholder 4">
            <a:extLst>
              <a:ext uri="{FF2B5EF4-FFF2-40B4-BE49-F238E27FC236}">
                <a16:creationId xmlns:a16="http://schemas.microsoft.com/office/drawing/2014/main" id="{B9836E64-999D-1348-A8B9-85E26C47A450}"/>
              </a:ext>
            </a:extLst>
          </p:cNvPr>
          <p:cNvSpPr>
            <a:spLocks noGrp="1"/>
          </p:cNvSpPr>
          <p:nvPr>
            <p:ph type="body" sz="quarter" idx="28" hasCustomPrompt="1"/>
          </p:nvPr>
        </p:nvSpPr>
        <p:spPr>
          <a:xfrm>
            <a:off x="5042662" y="1714501"/>
            <a:ext cx="2102141"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5" name="Text Placeholder 4">
            <a:extLst>
              <a:ext uri="{FF2B5EF4-FFF2-40B4-BE49-F238E27FC236}">
                <a16:creationId xmlns:a16="http://schemas.microsoft.com/office/drawing/2014/main" id="{FA0295E2-B5E8-3F4A-8FFA-25CF988AE1F9}"/>
              </a:ext>
            </a:extLst>
          </p:cNvPr>
          <p:cNvSpPr>
            <a:spLocks noGrp="1"/>
          </p:cNvSpPr>
          <p:nvPr>
            <p:ph type="body" sz="quarter" idx="29" hasCustomPrompt="1"/>
          </p:nvPr>
        </p:nvSpPr>
        <p:spPr>
          <a:xfrm>
            <a:off x="7335394" y="1714500"/>
            <a:ext cx="2102141"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2" name="Text Placeholder 4">
            <a:extLst>
              <a:ext uri="{FF2B5EF4-FFF2-40B4-BE49-F238E27FC236}">
                <a16:creationId xmlns:a16="http://schemas.microsoft.com/office/drawing/2014/main" id="{6DA8E7B0-84E4-CF48-8813-BC168E76A755}"/>
              </a:ext>
            </a:extLst>
          </p:cNvPr>
          <p:cNvSpPr>
            <a:spLocks noGrp="1"/>
          </p:cNvSpPr>
          <p:nvPr>
            <p:ph type="body" sz="quarter" idx="30" hasCustomPrompt="1"/>
          </p:nvPr>
        </p:nvSpPr>
        <p:spPr>
          <a:xfrm>
            <a:off x="9628124" y="1714500"/>
            <a:ext cx="2102141" cy="4071287"/>
          </a:xfrm>
        </p:spPr>
        <p:txBody>
          <a:bodyPr/>
          <a:lstStyle>
            <a:lvl1pPr marL="0" indent="0">
              <a:lnSpc>
                <a:spcPct val="120000"/>
              </a:lnSpc>
              <a:spcBef>
                <a:spcPts val="0"/>
              </a:spcBef>
              <a:spcAft>
                <a:spcPts val="600"/>
              </a:spcAft>
              <a:buNone/>
              <a:defRPr sz="1200" baseline="0"/>
            </a:lvl1pPr>
          </a:lstStyle>
          <a:p>
            <a:pPr lvl="0"/>
            <a:r>
              <a:rPr lang="en-US"/>
              <a:t>Click to edit Master text styles</a:t>
            </a:r>
          </a:p>
        </p:txBody>
      </p:sp>
      <p:sp>
        <p:nvSpPr>
          <p:cNvPr id="19" name="TextBox 10">
            <a:extLst>
              <a:ext uri="{FF2B5EF4-FFF2-40B4-BE49-F238E27FC236}">
                <a16:creationId xmlns:a16="http://schemas.microsoft.com/office/drawing/2014/main" id="{8E19D9FF-781A-2743-BB5E-08CDDBD52DBC}"/>
              </a:ext>
            </a:extLst>
          </p:cNvPr>
          <p:cNvSpPr txBox="1"/>
          <p:nvPr userDrawn="1"/>
        </p:nvSpPr>
        <p:spPr>
          <a:xfrm>
            <a:off x="1205576" y="6438960"/>
            <a:ext cx="4214150" cy="133556"/>
          </a:xfrm>
          <a:prstGeom prst="rect">
            <a:avLst/>
          </a:prstGeom>
        </p:spPr>
        <p:txBody>
          <a:bodyPr vert="horz" lIns="0" tIns="0" rIns="0" bIns="0" rtlCol="0" anchor="ctr" anchorCtr="0"/>
          <a:lstStyle>
            <a:defPPr>
              <a:defRPr lang="de-DE"/>
            </a:defPPr>
            <a:lvl1pPr>
              <a:defRPr sz="800" b="0" i="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indent="0">
              <a:tabLst>
                <a:tab pos="177800" algn="l"/>
              </a:tabLst>
            </a:pPr>
            <a:r>
              <a:rPr lang="de-DE" sz="800">
                <a:solidFill>
                  <a:schemeClr val="bg1">
                    <a:lumMod val="75000"/>
                  </a:schemeClr>
                </a:solidFill>
                <a:effectLst/>
                <a:latin typeface="Open Sans" panose="020B0606030504020204" pitchFamily="34" charset="0"/>
              </a:rPr>
              <a:t>|	</a:t>
            </a:r>
            <a:r>
              <a:rPr lang="de-DE" sz="800" err="1">
                <a:solidFill>
                  <a:schemeClr val="bg1">
                    <a:lumMod val="75000"/>
                  </a:schemeClr>
                </a:solidFill>
                <a:effectLst/>
                <a:latin typeface="Open Sans" panose="020B0606030504020204" pitchFamily="34" charset="0"/>
              </a:rPr>
              <a:t>Deloitte</a:t>
            </a:r>
            <a:r>
              <a:rPr lang="de-DE" sz="800">
                <a:solidFill>
                  <a:schemeClr val="bg1">
                    <a:lumMod val="75000"/>
                  </a:schemeClr>
                </a:solidFill>
                <a:effectLst/>
                <a:latin typeface="Open Sans" panose="020B0606030504020204" pitchFamily="34" charset="0"/>
              </a:rPr>
              <a:t> 2021</a:t>
            </a:r>
          </a:p>
        </p:txBody>
      </p:sp>
      <p:sp>
        <p:nvSpPr>
          <p:cNvPr id="13" name="Text Placeholder 8">
            <a:extLst>
              <a:ext uri="{FF2B5EF4-FFF2-40B4-BE49-F238E27FC236}">
                <a16:creationId xmlns:a16="http://schemas.microsoft.com/office/drawing/2014/main" id="{FEDBF76A-5A9A-F240-8524-46DF83281CCD}"/>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31B34813-1A37-694D-A525-CD7208113D7C}"/>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3347155923"/>
      </p:ext>
    </p:extLst>
  </p:cSld>
  <p:clrMapOvr>
    <a:masterClrMapping/>
  </p:clrMapOvr>
  <p:transition>
    <p:fade/>
  </p:transition>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eft Breadcrumb, Title,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B6EF-CD12-714F-8305-8ED4D63EB0C1}"/>
              </a:ext>
            </a:extLst>
          </p:cNvPr>
          <p:cNvSpPr>
            <a:spLocks noGrp="1"/>
          </p:cNvSpPr>
          <p:nvPr>
            <p:ph type="title" hasCustomPrompt="1"/>
          </p:nvPr>
        </p:nvSpPr>
        <p:spPr>
          <a:xfrm>
            <a:off x="457200" y="342901"/>
            <a:ext cx="3556000" cy="2066194"/>
          </a:xfrm>
        </p:spPr>
        <p:txBody>
          <a:bodyPr anchor="t"/>
          <a:lstStyle/>
          <a:p>
            <a:r>
              <a:rPr lang="en-GB"/>
              <a:t>Click to edit title over multiple lines</a:t>
            </a:r>
            <a:endParaRPr lang="en-US"/>
          </a:p>
        </p:txBody>
      </p:sp>
      <p:sp>
        <p:nvSpPr>
          <p:cNvPr id="10" name="Content Placeholder 3">
            <a:extLst>
              <a:ext uri="{FF2B5EF4-FFF2-40B4-BE49-F238E27FC236}">
                <a16:creationId xmlns:a16="http://schemas.microsoft.com/office/drawing/2014/main" id="{5E45C409-95E5-8341-83C8-7339E6F02F52}"/>
              </a:ext>
            </a:extLst>
          </p:cNvPr>
          <p:cNvSpPr>
            <a:spLocks noGrp="1"/>
          </p:cNvSpPr>
          <p:nvPr>
            <p:ph sz="quarter" idx="10" hasCustomPrompt="1"/>
          </p:nvPr>
        </p:nvSpPr>
        <p:spPr>
          <a:xfrm>
            <a:off x="457201" y="2529443"/>
            <a:ext cx="3555999" cy="3833257"/>
          </a:xfrm>
          <a:prstGeom prst="rect">
            <a:avLst/>
          </a:prstGeom>
        </p:spPr>
        <p:txBody>
          <a:bodyPr vert="horz" lIns="0" tIns="0" rIns="0" bIns="0" rtlCol="0">
            <a:noAutofit/>
          </a:bodyPr>
          <a:lstStyle>
            <a:lvl1pPr marL="0" indent="0">
              <a:lnSpc>
                <a:spcPct val="120000"/>
              </a:lnSpc>
              <a:spcAft>
                <a:spcPts val="600"/>
              </a:spcAft>
              <a:buFont typeface="Arial" panose="020B0604020202020204" pitchFamily="34" charset="0"/>
              <a:buNone/>
              <a:defRPr kumimoji="0" lang="en-US" sz="1200" b="0" i="0" u="none" strike="noStrike" cap="none" spc="0" normalizeH="0" baseline="0" noProof="0" dirty="0">
                <a:ln>
                  <a:noFill/>
                </a:ln>
                <a:solidFill>
                  <a:srgbClr val="000000"/>
                </a:solidFill>
                <a:effectLst/>
                <a:uLnTx/>
                <a:uFillTx/>
                <a:latin typeface="Open Sans"/>
                <a:ea typeface="+mn-ea"/>
                <a:cs typeface="+mn-cs"/>
              </a:defRPr>
            </a:lvl1pPr>
            <a:lvl2pPr marL="0" indent="0">
              <a:lnSpc>
                <a:spcPct val="120000"/>
              </a:lnSpc>
              <a:spcAft>
                <a:spcPts val="600"/>
              </a:spcAft>
              <a:buFont typeface="Arial" panose="020B0604020202020204" pitchFamily="34" charset="0"/>
              <a:buNone/>
              <a:defRPr kumimoji="0" lang="en-US" sz="1200" b="1" i="0" u="none" strike="noStrike" cap="none" spc="0" normalizeH="0" baseline="0" noProof="0" dirty="0">
                <a:ln>
                  <a:noFill/>
                </a:ln>
                <a:solidFill>
                  <a:srgbClr val="000000"/>
                </a:solidFill>
                <a:effectLst/>
                <a:uLnTx/>
                <a:uFillTx/>
                <a:latin typeface="Open Sans"/>
                <a:ea typeface="+mn-ea"/>
                <a:cs typeface="+mn-cs"/>
              </a:defRPr>
            </a:lvl2pPr>
            <a:lvl3pPr marL="0" indent="0">
              <a:lnSpc>
                <a:spcPct val="120000"/>
              </a:lnSpc>
              <a:spcAft>
                <a:spcPts val="600"/>
              </a:spcAft>
              <a:buFont typeface="Arial" panose="020B0604020202020204" pitchFamily="34" charset="0"/>
              <a:buNone/>
              <a:defRPr kumimoji="0" lang="en-US" sz="1200" b="0" i="0" u="none" strike="noStrike" cap="none" spc="0" normalizeH="0" baseline="0" noProof="0" dirty="0">
                <a:ln>
                  <a:noFill/>
                </a:ln>
                <a:solidFill>
                  <a:srgbClr val="000000"/>
                </a:solidFill>
                <a:effectLst/>
                <a:uLnTx/>
                <a:uFillTx/>
                <a:latin typeface="Open Sans"/>
                <a:ea typeface="+mn-ea"/>
                <a:cs typeface="+mn-cs"/>
              </a:defRPr>
            </a:lvl3pPr>
            <a:lvl4pPr marL="0" indent="0">
              <a:lnSpc>
                <a:spcPct val="120000"/>
              </a:lnSpc>
              <a:spcAft>
                <a:spcPts val="600"/>
              </a:spcAft>
              <a:buNone/>
              <a:defRPr kumimoji="0" lang="en-US" sz="1200" b="0" i="0" u="none" strike="noStrike" cap="none" spc="0" normalizeH="0" baseline="0" noProof="0" dirty="0">
                <a:ln>
                  <a:noFill/>
                </a:ln>
                <a:solidFill>
                  <a:srgbClr val="000000"/>
                </a:solidFill>
                <a:effectLst/>
                <a:uLnTx/>
                <a:uFillTx/>
                <a:latin typeface="Open Sans"/>
                <a:ea typeface="+mn-ea"/>
                <a:cs typeface="+mn-cs"/>
              </a:defRPr>
            </a:lvl4pPr>
            <a:lvl5pPr marL="0" indent="0">
              <a:lnSpc>
                <a:spcPct val="120000"/>
              </a:lnSpc>
              <a:spcAft>
                <a:spcPts val="600"/>
              </a:spcAft>
              <a:buNone/>
              <a:defRPr kumimoji="0" lang="en-US" sz="1200" b="0" i="0" u="none" strike="noStrike" cap="none" spc="0" normalizeH="0" baseline="0" noProof="0" dirty="0">
                <a:ln>
                  <a:noFill/>
                </a:ln>
                <a:solidFill>
                  <a:srgbClr val="000000"/>
                </a:solidFill>
                <a:effectLst/>
                <a:uLnTx/>
                <a:uFillTx/>
                <a:latin typeface="Open Sans"/>
                <a:ea typeface="+mn-ea"/>
                <a:cs typeface="+mn-cs"/>
              </a:defRPr>
            </a:lvl5pPr>
          </a:lstStyle>
          <a:p>
            <a:pPr marL="228600" marR="0" lvl="0" indent="-228600" defTabSz="1219170" fontAlgn="auto">
              <a:spcBef>
                <a:spcPts val="0"/>
              </a:spcBef>
              <a:spcAft>
                <a:spcPts val="1333"/>
              </a:spcAft>
              <a:buClrTx/>
              <a:buSzPct val="100000"/>
              <a:tabLst>
                <a:tab pos="8972326" algn="r"/>
              </a:tabLst>
            </a:pPr>
            <a:r>
              <a:rPr lang="en-US" noProof="0"/>
              <a:t>Click to edit Master text styles</a:t>
            </a:r>
          </a:p>
          <a:p>
            <a:pPr marL="171450" marR="0" lvl="1" indent="-171450" defTabSz="1219170" fontAlgn="auto">
              <a:spcBef>
                <a:spcPts val="0"/>
              </a:spcBef>
              <a:spcAft>
                <a:spcPts val="1333"/>
              </a:spcAft>
              <a:buClrTx/>
              <a:buSzPct val="100000"/>
              <a:tabLst>
                <a:tab pos="8972326" algn="r"/>
              </a:tabLst>
            </a:pPr>
            <a:r>
              <a:rPr lang="en-US" noProof="0"/>
              <a:t>Second level</a:t>
            </a:r>
          </a:p>
          <a:p>
            <a:pPr marL="235194" marR="0" lvl="2" indent="-235194" defTabSz="1219170" fontAlgn="auto">
              <a:spcBef>
                <a:spcPts val="0"/>
              </a:spcBef>
              <a:spcAft>
                <a:spcPts val="1333"/>
              </a:spcAft>
              <a:buClrTx/>
              <a:buSzPct val="100000"/>
              <a:tabLst>
                <a:tab pos="8972326" algn="r"/>
              </a:tabLst>
            </a:pPr>
            <a:r>
              <a:rPr lang="en-US" noProof="0"/>
              <a:t>Third level</a:t>
            </a:r>
          </a:p>
          <a:p>
            <a:pPr marL="475188" marR="0" lvl="3" indent="-235194" defTabSz="1219170" fontAlgn="auto">
              <a:spcBef>
                <a:spcPts val="0"/>
              </a:spcBef>
              <a:spcAft>
                <a:spcPts val="1333"/>
              </a:spcAft>
              <a:buClrTx/>
              <a:buSzPct val="100000"/>
              <a:buFont typeface="Verdana" panose="020B0604030504040204" pitchFamily="34" charset="0"/>
              <a:buChar char="−"/>
              <a:tabLst>
                <a:tab pos="8972326" algn="r"/>
              </a:tabLst>
            </a:pPr>
            <a:r>
              <a:rPr lang="en-US" noProof="0"/>
              <a:t>Fourth level</a:t>
            </a:r>
          </a:p>
          <a:p>
            <a:pPr marL="710382" marR="0" lvl="4" indent="-235194" defTabSz="1064657" fontAlgn="auto">
              <a:spcBef>
                <a:spcPts val="0"/>
              </a:spcBef>
              <a:spcAft>
                <a:spcPts val="1333"/>
              </a:spcAft>
              <a:buClrTx/>
              <a:buSzPct val="100000"/>
              <a:buFont typeface="Verdana" panose="020B0604030504040204" pitchFamily="34" charset="0"/>
              <a:buChar char="−"/>
              <a:tabLst>
                <a:tab pos="6705432" algn="r"/>
              </a:tabLst>
            </a:pPr>
            <a:r>
              <a:rPr lang="en-US" noProof="0"/>
              <a:t>Fifth level</a:t>
            </a:r>
          </a:p>
        </p:txBody>
      </p:sp>
    </p:spTree>
    <p:extLst>
      <p:ext uri="{BB962C8B-B14F-4D97-AF65-F5344CB8AC3E}">
        <p14:creationId xmlns:p14="http://schemas.microsoft.com/office/powerpoint/2010/main" val="3100804288"/>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E4D5-878D-41CC-B08F-40879BAA2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AF79FA-E6F7-4AA7-A64C-3B6B8118B182}"/>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4" name="Footer Placeholder 3">
            <a:extLst>
              <a:ext uri="{FF2B5EF4-FFF2-40B4-BE49-F238E27FC236}">
                <a16:creationId xmlns:a16="http://schemas.microsoft.com/office/drawing/2014/main" id="{39CC1A5D-3FEA-437F-A635-98D5F420B5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42939E-F0DA-479D-8A36-0BEB3EB5C7AB}"/>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4809282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ight 1:3 Light Content, Title, Copy">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30639-2C6A-344D-82A9-23DCF31DE41B}"/>
              </a:ext>
            </a:extLst>
          </p:cNvPr>
          <p:cNvSpPr/>
          <p:nvPr userDrawn="1"/>
        </p:nvSpPr>
        <p:spPr>
          <a:xfrm>
            <a:off x="0" y="0"/>
            <a:ext cx="491807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6" name="Text Placeholder 4">
            <a:extLst>
              <a:ext uri="{FF2B5EF4-FFF2-40B4-BE49-F238E27FC236}">
                <a16:creationId xmlns:a16="http://schemas.microsoft.com/office/drawing/2014/main" id="{B006913E-3E58-5B49-A129-03A1C5A0B28C}"/>
              </a:ext>
            </a:extLst>
          </p:cNvPr>
          <p:cNvSpPr>
            <a:spLocks noGrp="1"/>
          </p:cNvSpPr>
          <p:nvPr>
            <p:ph type="body" sz="quarter" idx="16" hasCustomPrompt="1"/>
          </p:nvPr>
        </p:nvSpPr>
        <p:spPr>
          <a:xfrm>
            <a:off x="4572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0" name="Copyright">
            <a:extLst>
              <a:ext uri="{FF2B5EF4-FFF2-40B4-BE49-F238E27FC236}">
                <a16:creationId xmlns:a16="http://schemas.microsoft.com/office/drawing/2014/main" id="{D84CA01A-B545-ED46-B0DF-38B63DE436A9}"/>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
        <p:nvSpPr>
          <p:cNvPr id="4" name="Text Placeholder 3">
            <a:extLst>
              <a:ext uri="{FF2B5EF4-FFF2-40B4-BE49-F238E27FC236}">
                <a16:creationId xmlns:a16="http://schemas.microsoft.com/office/drawing/2014/main" id="{5BBB1404-C4F7-1143-8F3D-DFADA3761EC5}"/>
              </a:ext>
            </a:extLst>
          </p:cNvPr>
          <p:cNvSpPr>
            <a:spLocks noGrp="1"/>
          </p:cNvSpPr>
          <p:nvPr>
            <p:ph type="body" sz="quarter" idx="17" hasCustomPrompt="1"/>
          </p:nvPr>
        </p:nvSpPr>
        <p:spPr>
          <a:xfrm>
            <a:off x="457200" y="1093788"/>
            <a:ext cx="3340100" cy="1966912"/>
          </a:xfrm>
        </p:spPr>
        <p:txBody>
          <a:bodyPr anchor="b">
            <a:normAutofit/>
          </a:bodyPr>
          <a:lstStyle>
            <a:lvl1pPr>
              <a:defRPr sz="2800">
                <a:latin typeface="+mj-lt"/>
              </a:defRPr>
            </a:lvl1pPr>
          </a:lstStyle>
          <a:p>
            <a:pPr lvl="0"/>
            <a:r>
              <a:rPr lang="en-GB"/>
              <a:t>Click to edit heading</a:t>
            </a:r>
            <a:endParaRPr lang="en-US"/>
          </a:p>
        </p:txBody>
      </p:sp>
    </p:spTree>
    <p:extLst>
      <p:ext uri="{BB962C8B-B14F-4D97-AF65-F5344CB8AC3E}">
        <p14:creationId xmlns:p14="http://schemas.microsoft.com/office/powerpoint/2010/main" val="59290992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ight 1:3 Image, Title, Cop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72C9E1-E11F-054C-A94A-043575E199A4}"/>
              </a:ext>
            </a:extLst>
          </p:cNvPr>
          <p:cNvSpPr>
            <a:spLocks noGrp="1"/>
          </p:cNvSpPr>
          <p:nvPr>
            <p:ph type="pic" sz="quarter" idx="23"/>
          </p:nvPr>
        </p:nvSpPr>
        <p:spPr>
          <a:xfrm>
            <a:off x="4918075"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9" name="Text Placeholder 4">
            <a:extLst>
              <a:ext uri="{FF2B5EF4-FFF2-40B4-BE49-F238E27FC236}">
                <a16:creationId xmlns:a16="http://schemas.microsoft.com/office/drawing/2014/main" id="{047CAFF8-991F-B644-9D28-3A98ADDF4830}"/>
              </a:ext>
            </a:extLst>
          </p:cNvPr>
          <p:cNvSpPr>
            <a:spLocks noGrp="1"/>
          </p:cNvSpPr>
          <p:nvPr>
            <p:ph type="body" sz="quarter" idx="16" hasCustomPrompt="1"/>
          </p:nvPr>
        </p:nvSpPr>
        <p:spPr>
          <a:xfrm>
            <a:off x="4572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0" name="Text Placeholder 3">
            <a:extLst>
              <a:ext uri="{FF2B5EF4-FFF2-40B4-BE49-F238E27FC236}">
                <a16:creationId xmlns:a16="http://schemas.microsoft.com/office/drawing/2014/main" id="{E7DCEF3D-C685-8F4F-AD3A-8865DB81F2A5}"/>
              </a:ext>
            </a:extLst>
          </p:cNvPr>
          <p:cNvSpPr>
            <a:spLocks noGrp="1"/>
          </p:cNvSpPr>
          <p:nvPr>
            <p:ph type="body" sz="quarter" idx="17" hasCustomPrompt="1"/>
          </p:nvPr>
        </p:nvSpPr>
        <p:spPr>
          <a:xfrm>
            <a:off x="457200" y="1093788"/>
            <a:ext cx="3340100" cy="1966912"/>
          </a:xfrm>
        </p:spPr>
        <p:txBody>
          <a:bodyPr anchor="b">
            <a:normAutofit/>
          </a:bodyPr>
          <a:lstStyle>
            <a:lvl1pPr>
              <a:defRPr sz="2800">
                <a:latin typeface="+mj-lt"/>
              </a:defRPr>
            </a:lvl1pPr>
          </a:lstStyle>
          <a:p>
            <a:pPr lvl="0"/>
            <a:r>
              <a:rPr lang="en-GB"/>
              <a:t>Click to edit heading</a:t>
            </a:r>
            <a:endParaRPr lang="en-US"/>
          </a:p>
        </p:txBody>
      </p:sp>
    </p:spTree>
    <p:extLst>
      <p:ext uri="{BB962C8B-B14F-4D97-AF65-F5344CB8AC3E}">
        <p14:creationId xmlns:p14="http://schemas.microsoft.com/office/powerpoint/2010/main" val="4122663706"/>
      </p:ext>
    </p:extLst>
  </p:cSld>
  <p:clrMapOvr>
    <a:masterClrMapping/>
  </p:clrMapOvr>
  <p:transition>
    <p:fade/>
  </p:transition>
  <p:extLst>
    <p:ext uri="{DCECCB84-F9BA-43D5-87BE-67443E8EF086}">
      <p15:sldGuideLst xmlns:p15="http://schemas.microsoft.com/office/powerpoint/2012/main">
        <p15:guide id="1" pos="309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ight 1:3 Content, Title, Copy">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30639-2C6A-344D-82A9-23DCF31DE41B}"/>
              </a:ext>
            </a:extLst>
          </p:cNvPr>
          <p:cNvSpPr/>
          <p:nvPr userDrawn="1"/>
        </p:nvSpPr>
        <p:spPr>
          <a:xfrm>
            <a:off x="0" y="0"/>
            <a:ext cx="491807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8" name="Text Placeholder 4">
            <a:extLst>
              <a:ext uri="{FF2B5EF4-FFF2-40B4-BE49-F238E27FC236}">
                <a16:creationId xmlns:a16="http://schemas.microsoft.com/office/drawing/2014/main" id="{7253BD72-5FB9-674D-B8C6-49557D38DDD5}"/>
              </a:ext>
            </a:extLst>
          </p:cNvPr>
          <p:cNvSpPr>
            <a:spLocks noGrp="1"/>
          </p:cNvSpPr>
          <p:nvPr>
            <p:ph type="body" sz="quarter" idx="16" hasCustomPrompt="1"/>
          </p:nvPr>
        </p:nvSpPr>
        <p:spPr>
          <a:xfrm>
            <a:off x="4572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0" name="Text Placeholder 3">
            <a:extLst>
              <a:ext uri="{FF2B5EF4-FFF2-40B4-BE49-F238E27FC236}">
                <a16:creationId xmlns:a16="http://schemas.microsoft.com/office/drawing/2014/main" id="{763097F3-C4D5-1B45-9161-5533635B3E7D}"/>
              </a:ext>
            </a:extLst>
          </p:cNvPr>
          <p:cNvSpPr>
            <a:spLocks noGrp="1"/>
          </p:cNvSpPr>
          <p:nvPr>
            <p:ph type="body" sz="quarter" idx="17" hasCustomPrompt="1"/>
          </p:nvPr>
        </p:nvSpPr>
        <p:spPr>
          <a:xfrm>
            <a:off x="457200" y="1093788"/>
            <a:ext cx="3340100" cy="1966912"/>
          </a:xfrm>
        </p:spPr>
        <p:txBody>
          <a:bodyPr anchor="b">
            <a:normAutofit/>
          </a:bodyPr>
          <a:lstStyle>
            <a:lvl1pPr>
              <a:defRPr sz="2800">
                <a:latin typeface="+mj-lt"/>
              </a:defRPr>
            </a:lvl1pPr>
          </a:lstStyle>
          <a:p>
            <a:pPr lvl="0"/>
            <a:r>
              <a:rPr lang="en-GB"/>
              <a:t>Click to edit heading</a:t>
            </a:r>
            <a:endParaRPr lang="en-US"/>
          </a:p>
        </p:txBody>
      </p:sp>
      <p:sp>
        <p:nvSpPr>
          <p:cNvPr id="13" name="Copyright">
            <a:extLst>
              <a:ext uri="{FF2B5EF4-FFF2-40B4-BE49-F238E27FC236}">
                <a16:creationId xmlns:a16="http://schemas.microsoft.com/office/drawing/2014/main" id="{86FF16C8-308A-1E45-93DA-9DB3F24E9A50}"/>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95617858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Right 1:3 Light Content, Title, Copy">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30639-2C6A-344D-82A9-23DCF31DE41B}"/>
              </a:ext>
            </a:extLst>
          </p:cNvPr>
          <p:cNvSpPr/>
          <p:nvPr userDrawn="1"/>
        </p:nvSpPr>
        <p:spPr>
          <a:xfrm>
            <a:off x="0" y="0"/>
            <a:ext cx="491807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8" name="Text Placeholder 4">
            <a:extLst>
              <a:ext uri="{FF2B5EF4-FFF2-40B4-BE49-F238E27FC236}">
                <a16:creationId xmlns:a16="http://schemas.microsoft.com/office/drawing/2014/main" id="{EDFD5820-CCED-A44C-8A35-441C9431352F}"/>
              </a:ext>
            </a:extLst>
          </p:cNvPr>
          <p:cNvSpPr>
            <a:spLocks noGrp="1"/>
          </p:cNvSpPr>
          <p:nvPr>
            <p:ph type="body" sz="quarter" idx="16" hasCustomPrompt="1"/>
          </p:nvPr>
        </p:nvSpPr>
        <p:spPr>
          <a:xfrm>
            <a:off x="4572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0" name="Text Placeholder 3">
            <a:extLst>
              <a:ext uri="{FF2B5EF4-FFF2-40B4-BE49-F238E27FC236}">
                <a16:creationId xmlns:a16="http://schemas.microsoft.com/office/drawing/2014/main" id="{25509D7C-A71C-AE49-AE13-B130DA8D6C07}"/>
              </a:ext>
            </a:extLst>
          </p:cNvPr>
          <p:cNvSpPr>
            <a:spLocks noGrp="1"/>
          </p:cNvSpPr>
          <p:nvPr>
            <p:ph type="body" sz="quarter" idx="17" hasCustomPrompt="1"/>
          </p:nvPr>
        </p:nvSpPr>
        <p:spPr>
          <a:xfrm>
            <a:off x="457200" y="1093788"/>
            <a:ext cx="3340100" cy="1966912"/>
          </a:xfrm>
        </p:spPr>
        <p:txBody>
          <a:bodyPr anchor="b">
            <a:normAutofit/>
          </a:bodyPr>
          <a:lstStyle>
            <a:lvl1pPr>
              <a:defRPr sz="2800">
                <a:latin typeface="+mj-lt"/>
              </a:defRPr>
            </a:lvl1pPr>
          </a:lstStyle>
          <a:p>
            <a:pPr lvl="0"/>
            <a:r>
              <a:rPr lang="en-GB"/>
              <a:t>Click to edit heading</a:t>
            </a:r>
            <a:endParaRPr lang="en-US"/>
          </a:p>
        </p:txBody>
      </p:sp>
      <p:sp>
        <p:nvSpPr>
          <p:cNvPr id="13" name="Copyright">
            <a:extLst>
              <a:ext uri="{FF2B5EF4-FFF2-40B4-BE49-F238E27FC236}">
                <a16:creationId xmlns:a16="http://schemas.microsoft.com/office/drawing/2014/main" id="{C652343F-50B8-6946-AEF9-F045476172B6}"/>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141002905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eft 1:3 Image, Title, Copy">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CA991D9C-131F-C548-BB6E-225ED88A6317}"/>
              </a:ext>
            </a:extLst>
          </p:cNvPr>
          <p:cNvSpPr>
            <a:spLocks noGrp="1"/>
          </p:cNvSpPr>
          <p:nvPr>
            <p:ph type="pic" sz="quarter" idx="24"/>
          </p:nvPr>
        </p:nvSpPr>
        <p:spPr>
          <a:xfrm>
            <a:off x="0" y="0"/>
            <a:ext cx="7273925"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
        <p:nvSpPr>
          <p:cNvPr id="10" name="Text Placeholder 4">
            <a:extLst>
              <a:ext uri="{FF2B5EF4-FFF2-40B4-BE49-F238E27FC236}">
                <a16:creationId xmlns:a16="http://schemas.microsoft.com/office/drawing/2014/main" id="{E393DADB-5048-3E41-BE8F-181B540AE72C}"/>
              </a:ext>
            </a:extLst>
          </p:cNvPr>
          <p:cNvSpPr>
            <a:spLocks noGrp="1"/>
          </p:cNvSpPr>
          <p:nvPr>
            <p:ph type="body" sz="quarter" idx="16" hasCustomPrompt="1"/>
          </p:nvPr>
        </p:nvSpPr>
        <p:spPr>
          <a:xfrm>
            <a:off x="8178800" y="3245529"/>
            <a:ext cx="3340099" cy="2996521"/>
          </a:xfrm>
        </p:spPr>
        <p:txBody>
          <a:bodyPr/>
          <a:lstStyle>
            <a:lvl1pPr marL="0" indent="0">
              <a:lnSpc>
                <a:spcPct val="120000"/>
              </a:lnSpc>
              <a:spcBef>
                <a:spcPts val="0"/>
              </a:spcBef>
              <a:buNone/>
              <a:defRPr sz="1200" baseline="0"/>
            </a:lvl1pPr>
          </a:lstStyle>
          <a:p>
            <a:pPr lvl="0"/>
            <a:r>
              <a:rPr lang="en-US"/>
              <a:t>Click to edit Master text styles</a:t>
            </a:r>
          </a:p>
        </p:txBody>
      </p:sp>
      <p:sp>
        <p:nvSpPr>
          <p:cNvPr id="11" name="Text Placeholder 3">
            <a:extLst>
              <a:ext uri="{FF2B5EF4-FFF2-40B4-BE49-F238E27FC236}">
                <a16:creationId xmlns:a16="http://schemas.microsoft.com/office/drawing/2014/main" id="{FD339951-04B6-9740-A842-EC5CBF11D494}"/>
              </a:ext>
            </a:extLst>
          </p:cNvPr>
          <p:cNvSpPr>
            <a:spLocks noGrp="1"/>
          </p:cNvSpPr>
          <p:nvPr>
            <p:ph type="body" sz="quarter" idx="17" hasCustomPrompt="1"/>
          </p:nvPr>
        </p:nvSpPr>
        <p:spPr>
          <a:xfrm>
            <a:off x="8178800" y="1093788"/>
            <a:ext cx="3340100" cy="1966912"/>
          </a:xfrm>
        </p:spPr>
        <p:txBody>
          <a:bodyPr anchor="b">
            <a:normAutofit/>
          </a:bodyPr>
          <a:lstStyle>
            <a:lvl1pPr>
              <a:defRPr sz="2800">
                <a:latin typeface="+mj-lt"/>
              </a:defRPr>
            </a:lvl1pPr>
          </a:lstStyle>
          <a:p>
            <a:pPr lvl="0"/>
            <a:r>
              <a:rPr lang="en-GB"/>
              <a:t>Click to edit heading</a:t>
            </a:r>
            <a:endParaRPr lang="en-US"/>
          </a:p>
        </p:txBody>
      </p:sp>
    </p:spTree>
    <p:extLst>
      <p:ext uri="{BB962C8B-B14F-4D97-AF65-F5344CB8AC3E}">
        <p14:creationId xmlns:p14="http://schemas.microsoft.com/office/powerpoint/2010/main" val="303083603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Design Concept Overview">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AF8160A3-7790-F54A-B88A-64920F1F78DA}"/>
              </a:ext>
            </a:extLst>
          </p:cNvPr>
          <p:cNvSpPr>
            <a:spLocks noGrp="1"/>
          </p:cNvSpPr>
          <p:nvPr>
            <p:ph type="pic" sz="quarter" idx="38"/>
          </p:nvPr>
        </p:nvSpPr>
        <p:spPr>
          <a:xfrm>
            <a:off x="8178800" y="1724507"/>
            <a:ext cx="355600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20" name="Picture Placeholder 2">
            <a:extLst>
              <a:ext uri="{FF2B5EF4-FFF2-40B4-BE49-F238E27FC236}">
                <a16:creationId xmlns:a16="http://schemas.microsoft.com/office/drawing/2014/main" id="{91179385-57E9-C140-AA29-352524AF7F03}"/>
              </a:ext>
            </a:extLst>
          </p:cNvPr>
          <p:cNvSpPr>
            <a:spLocks noGrp="1"/>
          </p:cNvSpPr>
          <p:nvPr>
            <p:ph type="pic" sz="quarter" idx="37"/>
          </p:nvPr>
        </p:nvSpPr>
        <p:spPr>
          <a:xfrm>
            <a:off x="4324350" y="1724507"/>
            <a:ext cx="354965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19" name="Picture Placeholder 2">
            <a:extLst>
              <a:ext uri="{FF2B5EF4-FFF2-40B4-BE49-F238E27FC236}">
                <a16:creationId xmlns:a16="http://schemas.microsoft.com/office/drawing/2014/main" id="{6ACCE182-E2D8-E14C-8AE6-55491B3B5CA5}"/>
              </a:ext>
            </a:extLst>
          </p:cNvPr>
          <p:cNvSpPr>
            <a:spLocks noGrp="1"/>
          </p:cNvSpPr>
          <p:nvPr>
            <p:ph type="pic" sz="quarter" idx="36"/>
          </p:nvPr>
        </p:nvSpPr>
        <p:spPr>
          <a:xfrm>
            <a:off x="457201" y="1711254"/>
            <a:ext cx="354965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9" name="Text Placeholder 8">
            <a:extLst>
              <a:ext uri="{FF2B5EF4-FFF2-40B4-BE49-F238E27FC236}">
                <a16:creationId xmlns:a16="http://schemas.microsoft.com/office/drawing/2014/main" id="{1565AC08-A6DA-EE46-A9EA-EEED2D79BA5A}"/>
              </a:ext>
            </a:extLst>
          </p:cNvPr>
          <p:cNvSpPr>
            <a:spLocks noGrp="1"/>
          </p:cNvSpPr>
          <p:nvPr>
            <p:ph type="body" sz="quarter" idx="27" hasCustomPrompt="1"/>
          </p:nvPr>
        </p:nvSpPr>
        <p:spPr>
          <a:xfrm>
            <a:off x="457200" y="4606562"/>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29" name="Text Placeholder 8">
            <a:extLst>
              <a:ext uri="{FF2B5EF4-FFF2-40B4-BE49-F238E27FC236}">
                <a16:creationId xmlns:a16="http://schemas.microsoft.com/office/drawing/2014/main" id="{CFC8C9A7-D407-9B43-A5EC-3CBD46083667}"/>
              </a:ext>
            </a:extLst>
          </p:cNvPr>
          <p:cNvSpPr>
            <a:spLocks noGrp="1"/>
          </p:cNvSpPr>
          <p:nvPr>
            <p:ph type="body" sz="quarter" idx="29" hasCustomPrompt="1"/>
          </p:nvPr>
        </p:nvSpPr>
        <p:spPr>
          <a:xfrm>
            <a:off x="4318000" y="4619815"/>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31" name="Text Placeholder 8">
            <a:extLst>
              <a:ext uri="{FF2B5EF4-FFF2-40B4-BE49-F238E27FC236}">
                <a16:creationId xmlns:a16="http://schemas.microsoft.com/office/drawing/2014/main" id="{534754CF-4405-9E42-84B8-76168465A098}"/>
              </a:ext>
            </a:extLst>
          </p:cNvPr>
          <p:cNvSpPr>
            <a:spLocks noGrp="1"/>
          </p:cNvSpPr>
          <p:nvPr>
            <p:ph type="body" sz="quarter" idx="31" hasCustomPrompt="1"/>
          </p:nvPr>
        </p:nvSpPr>
        <p:spPr>
          <a:xfrm>
            <a:off x="8166100" y="4619033"/>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25" name="Text Placeholder 24">
            <a:extLst>
              <a:ext uri="{FF2B5EF4-FFF2-40B4-BE49-F238E27FC236}">
                <a16:creationId xmlns:a16="http://schemas.microsoft.com/office/drawing/2014/main" id="{AE8DBE12-0D41-7648-85B5-85291A4A2837}"/>
              </a:ext>
            </a:extLst>
          </p:cNvPr>
          <p:cNvSpPr>
            <a:spLocks noGrp="1"/>
          </p:cNvSpPr>
          <p:nvPr>
            <p:ph type="body" sz="quarter" idx="32" hasCustomPrompt="1"/>
          </p:nvPr>
        </p:nvSpPr>
        <p:spPr>
          <a:xfrm>
            <a:off x="457200" y="5151868"/>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32" name="Text Placeholder 24">
            <a:extLst>
              <a:ext uri="{FF2B5EF4-FFF2-40B4-BE49-F238E27FC236}">
                <a16:creationId xmlns:a16="http://schemas.microsoft.com/office/drawing/2014/main" id="{52084F17-31C0-664F-BC0B-084165CAC01F}"/>
              </a:ext>
            </a:extLst>
          </p:cNvPr>
          <p:cNvSpPr>
            <a:spLocks noGrp="1"/>
          </p:cNvSpPr>
          <p:nvPr>
            <p:ph type="body" sz="quarter" idx="33" hasCustomPrompt="1"/>
          </p:nvPr>
        </p:nvSpPr>
        <p:spPr>
          <a:xfrm>
            <a:off x="4318000" y="5165121"/>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33" name="Text Placeholder 24">
            <a:extLst>
              <a:ext uri="{FF2B5EF4-FFF2-40B4-BE49-F238E27FC236}">
                <a16:creationId xmlns:a16="http://schemas.microsoft.com/office/drawing/2014/main" id="{14298035-249E-C243-B0D5-A3C7C669FF03}"/>
              </a:ext>
            </a:extLst>
          </p:cNvPr>
          <p:cNvSpPr>
            <a:spLocks noGrp="1"/>
          </p:cNvSpPr>
          <p:nvPr>
            <p:ph type="body" sz="quarter" idx="34" hasCustomPrompt="1"/>
          </p:nvPr>
        </p:nvSpPr>
        <p:spPr>
          <a:xfrm>
            <a:off x="8166100" y="5164730"/>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16" name="Text Placeholder 8">
            <a:extLst>
              <a:ext uri="{FF2B5EF4-FFF2-40B4-BE49-F238E27FC236}">
                <a16:creationId xmlns:a16="http://schemas.microsoft.com/office/drawing/2014/main" id="{2CF37E91-BF11-4742-B9DD-0F80DD9B2860}"/>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0E1C6BFD-DB87-1344-B6CC-BC6BFDDE7E8F}"/>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3830954524"/>
      </p:ext>
    </p:extLst>
  </p:cSld>
  <p:clrMapOvr>
    <a:masterClrMapping/>
  </p:clrMapOvr>
  <p:transition>
    <p:fade/>
  </p:transition>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Design Concept Overview">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FA132A4B-9075-F14A-A4F4-4789BF296102}"/>
              </a:ext>
            </a:extLst>
          </p:cNvPr>
          <p:cNvSpPr>
            <a:spLocks noGrp="1"/>
          </p:cNvSpPr>
          <p:nvPr>
            <p:ph type="pic" sz="quarter" idx="37"/>
          </p:nvPr>
        </p:nvSpPr>
        <p:spPr>
          <a:xfrm>
            <a:off x="6248400" y="1714500"/>
            <a:ext cx="548640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16" name="Picture Placeholder 2">
            <a:extLst>
              <a:ext uri="{FF2B5EF4-FFF2-40B4-BE49-F238E27FC236}">
                <a16:creationId xmlns:a16="http://schemas.microsoft.com/office/drawing/2014/main" id="{9AC54CE7-C36B-A842-BCE9-D86A4C6495EF}"/>
              </a:ext>
            </a:extLst>
          </p:cNvPr>
          <p:cNvSpPr>
            <a:spLocks noGrp="1"/>
          </p:cNvSpPr>
          <p:nvPr>
            <p:ph type="pic" sz="quarter" idx="36"/>
          </p:nvPr>
        </p:nvSpPr>
        <p:spPr>
          <a:xfrm>
            <a:off x="457200" y="1714500"/>
            <a:ext cx="5486400" cy="3641723"/>
          </a:xfrm>
          <a:solidFill>
            <a:schemeClr val="tx1">
              <a:lumMod val="65000"/>
              <a:lumOff val="35000"/>
            </a:schemeClr>
          </a:solidFill>
        </p:spPr>
        <p:txBody>
          <a:bodyPr vert="horz" wrap="square" lIns="0" tIns="0" rIns="0" bIns="720000" rtlCol="0" anchor="ctr" anchorCtr="0">
            <a:noAutofit/>
          </a:bodyPr>
          <a:lstStyle>
            <a:lvl1pPr>
              <a:defRPr lang="en-US" sz="1000" b="1">
                <a:solidFill>
                  <a:schemeClr val="bg1"/>
                </a:solidFill>
              </a:defRPr>
            </a:lvl1pPr>
          </a:lstStyle>
          <a:p>
            <a:pPr lvl="0" algn="ctr"/>
            <a:r>
              <a:rPr lang="en-US"/>
              <a:t>Click icon to add picture</a:t>
            </a:r>
          </a:p>
        </p:txBody>
      </p:sp>
      <p:sp>
        <p:nvSpPr>
          <p:cNvPr id="17" name="Text Placeholder 8">
            <a:extLst>
              <a:ext uri="{FF2B5EF4-FFF2-40B4-BE49-F238E27FC236}">
                <a16:creationId xmlns:a16="http://schemas.microsoft.com/office/drawing/2014/main" id="{3D84016F-24F2-ED4D-BB7B-3EDB84AE2492}"/>
              </a:ext>
            </a:extLst>
          </p:cNvPr>
          <p:cNvSpPr>
            <a:spLocks noGrp="1"/>
          </p:cNvSpPr>
          <p:nvPr>
            <p:ph type="body" sz="quarter" idx="27" hasCustomPrompt="1"/>
          </p:nvPr>
        </p:nvSpPr>
        <p:spPr>
          <a:xfrm>
            <a:off x="457200" y="4609808"/>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18" name="Text Placeholder 8">
            <a:extLst>
              <a:ext uri="{FF2B5EF4-FFF2-40B4-BE49-F238E27FC236}">
                <a16:creationId xmlns:a16="http://schemas.microsoft.com/office/drawing/2014/main" id="{F50BE399-72AA-624C-8C40-942FA9185B2D}"/>
              </a:ext>
            </a:extLst>
          </p:cNvPr>
          <p:cNvSpPr>
            <a:spLocks noGrp="1"/>
          </p:cNvSpPr>
          <p:nvPr>
            <p:ph type="body" sz="quarter" idx="29" hasCustomPrompt="1"/>
          </p:nvPr>
        </p:nvSpPr>
        <p:spPr>
          <a:xfrm>
            <a:off x="6242050" y="4609808"/>
            <a:ext cx="2168525" cy="747197"/>
          </a:xfrm>
          <a:solidFill>
            <a:schemeClr val="bg1"/>
          </a:solidFill>
        </p:spPr>
        <p:txBody>
          <a:bodyPr lIns="144000" tIns="72000" rIns="144000" bIns="396000" anchor="b">
            <a:spAutoFit/>
          </a:bodyPr>
          <a:lstStyle>
            <a:lvl1pPr marL="0" indent="0">
              <a:buNone/>
              <a:defRPr sz="1600" b="1" i="0">
                <a:latin typeface="+mj-lt"/>
                <a:ea typeface="Open Sans" panose="020B0606030504020204" pitchFamily="34" charset="0"/>
                <a:cs typeface="Open Sans" panose="020B0606030504020204" pitchFamily="34" charset="0"/>
              </a:defRPr>
            </a:lvl1pPr>
          </a:lstStyle>
          <a:p>
            <a:pPr lvl="0"/>
            <a:r>
              <a:rPr lang="en-US"/>
              <a:t>Concept #</a:t>
            </a:r>
          </a:p>
        </p:txBody>
      </p:sp>
      <p:sp>
        <p:nvSpPr>
          <p:cNvPr id="20" name="Text Placeholder 24">
            <a:extLst>
              <a:ext uri="{FF2B5EF4-FFF2-40B4-BE49-F238E27FC236}">
                <a16:creationId xmlns:a16="http://schemas.microsoft.com/office/drawing/2014/main" id="{3A9D20F9-3459-DA49-A789-F4B6E86D2A1F}"/>
              </a:ext>
            </a:extLst>
          </p:cNvPr>
          <p:cNvSpPr>
            <a:spLocks noGrp="1"/>
          </p:cNvSpPr>
          <p:nvPr>
            <p:ph type="body" sz="quarter" idx="32" hasCustomPrompt="1"/>
          </p:nvPr>
        </p:nvSpPr>
        <p:spPr>
          <a:xfrm>
            <a:off x="457200" y="5155114"/>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21" name="Text Placeholder 24">
            <a:extLst>
              <a:ext uri="{FF2B5EF4-FFF2-40B4-BE49-F238E27FC236}">
                <a16:creationId xmlns:a16="http://schemas.microsoft.com/office/drawing/2014/main" id="{E8548207-85D2-F34F-8929-BF6FE50DF182}"/>
              </a:ext>
            </a:extLst>
          </p:cNvPr>
          <p:cNvSpPr>
            <a:spLocks noGrp="1"/>
          </p:cNvSpPr>
          <p:nvPr>
            <p:ph type="body" sz="quarter" idx="33" hasCustomPrompt="1"/>
          </p:nvPr>
        </p:nvSpPr>
        <p:spPr>
          <a:xfrm>
            <a:off x="6242050" y="5155114"/>
            <a:ext cx="2168525" cy="316992"/>
          </a:xfrm>
          <a:solidFill>
            <a:schemeClr val="bg1"/>
          </a:solidFill>
        </p:spPr>
        <p:txBody>
          <a:bodyPr lIns="144000" tIns="0" rIns="144000" bIns="144000">
            <a:spAutoFit/>
          </a:bodyPr>
          <a:lstStyle>
            <a:lvl1pPr marL="0" indent="0">
              <a:buNone/>
              <a:defRPr sz="1000"/>
            </a:lvl1pPr>
          </a:lstStyle>
          <a:p>
            <a:pPr lvl="0"/>
            <a:r>
              <a:rPr lang="en-GB"/>
              <a:t>Subtitle or Description</a:t>
            </a:r>
            <a:endParaRPr lang="en-US"/>
          </a:p>
        </p:txBody>
      </p:sp>
      <p:sp>
        <p:nvSpPr>
          <p:cNvPr id="19" name="Text Placeholder 8">
            <a:extLst>
              <a:ext uri="{FF2B5EF4-FFF2-40B4-BE49-F238E27FC236}">
                <a16:creationId xmlns:a16="http://schemas.microsoft.com/office/drawing/2014/main" id="{ADFB14B8-52AA-704E-9FB4-002559458A04}"/>
              </a:ext>
            </a:extLst>
          </p:cNvPr>
          <p:cNvSpPr>
            <a:spLocks noGrp="1"/>
          </p:cNvSpPr>
          <p:nvPr>
            <p:ph type="body" sz="quarter" idx="22" hasCustomPrompt="1"/>
          </p:nvPr>
        </p:nvSpPr>
        <p:spPr>
          <a:xfrm>
            <a:off x="463295" y="803260"/>
            <a:ext cx="11277600" cy="757255"/>
          </a:xfrm>
          <a:prstGeom prst="rect">
            <a:avLst/>
          </a:prstGeom>
        </p:spPr>
        <p:txBody>
          <a:bodyPr lIns="0" tIns="0" rIns="0" bIns="0">
            <a:noAutofit/>
          </a:bodyPr>
          <a:lstStyle>
            <a:lvl1pPr marL="0" indent="0">
              <a:buNone/>
              <a:defRPr sz="16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BD697027-7E8C-E04B-B97E-8D0A7F9AF8B0}"/>
              </a:ext>
            </a:extLst>
          </p:cNvPr>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3268984644"/>
      </p:ext>
    </p:extLst>
  </p:cSld>
  <p:clrMapOvr>
    <a:masterClrMapping/>
  </p:clrMapOvr>
  <p:transition>
    <p:fade/>
  </p:transition>
  <p:extLst>
    <p:ext uri="{DCECCB84-F9BA-43D5-87BE-67443E8EF086}">
      <p15:sldGuideLst xmlns:p15="http://schemas.microsoft.com/office/powerpoint/2012/main">
        <p15:guide id="1" pos="3784">
          <p15:clr>
            <a:srgbClr val="5ACBF0"/>
          </p15:clr>
        </p15:guide>
        <p15:guide id="2" pos="3896">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F1E34AF-E26A-B949-B96A-66BD6A4721A5}"/>
              </a:ext>
            </a:extLst>
          </p:cNvPr>
          <p:cNvSpPr>
            <a:spLocks noGrp="1"/>
          </p:cNvSpPr>
          <p:nvPr>
            <p:ph type="pic" sz="quarter" idx="24"/>
          </p:nvPr>
        </p:nvSpPr>
        <p:spPr>
          <a:xfrm>
            <a:off x="0" y="0"/>
            <a:ext cx="12192000" cy="6858000"/>
          </a:xfrm>
          <a:solidFill>
            <a:schemeClr val="tx1">
              <a:lumMod val="65000"/>
              <a:lumOff val="35000"/>
            </a:schemeClr>
          </a:solidFill>
        </p:spPr>
        <p:txBody>
          <a:bodyPr vert="horz" wrap="square" lIns="0" tIns="0" rIns="0" bIns="720000" rtlCol="0" anchor="ctr" anchorCtr="0">
            <a:noAutofit/>
          </a:bodyPr>
          <a:lstStyle>
            <a:lvl1pPr algn="ctr">
              <a:defRPr lang="en-US" sz="1000" b="1">
                <a:solidFill>
                  <a:schemeClr val="bg1"/>
                </a:solidFill>
              </a:defRPr>
            </a:lvl1pPr>
          </a:lstStyle>
          <a:p>
            <a:pPr marL="0" lvl="0" indent="0">
              <a:buNone/>
            </a:pPr>
            <a:r>
              <a:rPr lang="en-US"/>
              <a:t>Click icon to add picture</a:t>
            </a:r>
          </a:p>
        </p:txBody>
      </p:sp>
    </p:spTree>
    <p:extLst>
      <p:ext uri="{BB962C8B-B14F-4D97-AF65-F5344CB8AC3E}">
        <p14:creationId xmlns:p14="http://schemas.microsoft.com/office/powerpoint/2010/main" val="225539306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Breadcrumb,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17235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4481" y="4189870"/>
            <a:ext cx="8566108" cy="2169796"/>
          </a:xfrm>
        </p:spPr>
        <p:txBody>
          <a:bodyPr anchor="b" anchorCtr="0">
            <a:normAutofit/>
          </a:bodyPr>
          <a:lstStyle>
            <a:lvl1pPr>
              <a:lnSpc>
                <a:spcPct val="100000"/>
              </a:lnSpc>
              <a:spcAft>
                <a:spcPts val="450"/>
              </a:spcAft>
              <a:defRPr sz="800"/>
            </a:lvl1pPr>
          </a:lstStyle>
          <a:p>
            <a:pPr lvl="0"/>
            <a:r>
              <a:rPr lang="en-US"/>
              <a:t>Click to edit Master text styles</a:t>
            </a:r>
          </a:p>
        </p:txBody>
      </p:sp>
      <p:sp>
        <p:nvSpPr>
          <p:cNvPr id="3" name="Picture Placeholder 2"/>
          <p:cNvSpPr>
            <a:spLocks noGrp="1"/>
          </p:cNvSpPr>
          <p:nvPr>
            <p:ph type="pic" sz="quarter" idx="14" hasCustomPrompt="1"/>
          </p:nvPr>
        </p:nvSpPr>
        <p:spPr>
          <a:xfrm>
            <a:off x="9406185" y="4189870"/>
            <a:ext cx="2319503" cy="1725448"/>
          </a:xfrm>
        </p:spPr>
        <p:txBody>
          <a:bodyPr anchor="ctr" anchorCtr="0">
            <a:normAutofit/>
          </a:bodyPr>
          <a:lstStyle>
            <a:lvl1pPr algn="ctr">
              <a:defRPr sz="800"/>
            </a:lvl1pPr>
          </a:lstStyle>
          <a:p>
            <a:r>
              <a:rPr lang="en-GB" sz="675"/>
              <a:t>Insert sponsorship mark here</a:t>
            </a:r>
            <a:endParaRPr lang="en-GB"/>
          </a:p>
        </p:txBody>
      </p:sp>
      <p:sp>
        <p:nvSpPr>
          <p:cNvPr id="8" name="Text Placeholder 7"/>
          <p:cNvSpPr>
            <a:spLocks noGrp="1"/>
          </p:cNvSpPr>
          <p:nvPr>
            <p:ph type="body" sz="quarter" idx="15"/>
          </p:nvPr>
        </p:nvSpPr>
        <p:spPr>
          <a:xfrm>
            <a:off x="9406187" y="5995943"/>
            <a:ext cx="2319501" cy="363722"/>
          </a:xfrm>
        </p:spPr>
        <p:txBody>
          <a:bodyPr anchor="b" anchorCtr="0">
            <a:normAutofit/>
          </a:bodyPr>
          <a:lstStyle>
            <a:lvl1pPr>
              <a:lnSpc>
                <a:spcPct val="100000"/>
              </a:lnSpc>
              <a:defRPr sz="800"/>
            </a:lvl1pPr>
          </a:lstStyle>
          <a:p>
            <a:pPr lvl="0"/>
            <a:r>
              <a:rPr lang="en-US"/>
              <a:t>Click to edit Master text styles</a:t>
            </a:r>
          </a:p>
        </p:txBody>
      </p:sp>
      <p:grpSp>
        <p:nvGrpSpPr>
          <p:cNvPr id="20" name="Group 19">
            <a:extLst>
              <a:ext uri="{FF2B5EF4-FFF2-40B4-BE49-F238E27FC236}">
                <a16:creationId xmlns:a16="http://schemas.microsoft.com/office/drawing/2014/main" id="{11FFF62A-78AC-4176-888C-7369D55740C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21" name="Oval 5">
              <a:extLst>
                <a:ext uri="{FF2B5EF4-FFF2-40B4-BE49-F238E27FC236}">
                  <a16:creationId xmlns:a16="http://schemas.microsoft.com/office/drawing/2014/main" id="{FD77EF0A-6F9B-4CB4-BDFE-54901AC3BDE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6">
              <a:extLst>
                <a:ext uri="{FF2B5EF4-FFF2-40B4-BE49-F238E27FC236}">
                  <a16:creationId xmlns:a16="http://schemas.microsoft.com/office/drawing/2014/main" id="{CFBCB662-4DCB-4701-B5DB-617E9625AC3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7">
              <a:extLst>
                <a:ext uri="{FF2B5EF4-FFF2-40B4-BE49-F238E27FC236}">
                  <a16:creationId xmlns:a16="http://schemas.microsoft.com/office/drawing/2014/main" id="{3AA8F7EF-0FC0-4792-B4E2-516188FAADC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Freeform 8">
              <a:extLst>
                <a:ext uri="{FF2B5EF4-FFF2-40B4-BE49-F238E27FC236}">
                  <a16:creationId xmlns:a16="http://schemas.microsoft.com/office/drawing/2014/main" id="{7180810E-179A-4B4D-992C-DB02F3F2AA7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Rectangle 9">
              <a:extLst>
                <a:ext uri="{FF2B5EF4-FFF2-40B4-BE49-F238E27FC236}">
                  <a16:creationId xmlns:a16="http://schemas.microsoft.com/office/drawing/2014/main" id="{931CFAC2-92E1-42CB-BB66-BD91AB6DB50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Rectangle 10">
              <a:extLst>
                <a:ext uri="{FF2B5EF4-FFF2-40B4-BE49-F238E27FC236}">
                  <a16:creationId xmlns:a16="http://schemas.microsoft.com/office/drawing/2014/main" id="{6C92D323-CA87-4BD4-9F33-9346A18A679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7" name="Freeform 11">
              <a:extLst>
                <a:ext uri="{FF2B5EF4-FFF2-40B4-BE49-F238E27FC236}">
                  <a16:creationId xmlns:a16="http://schemas.microsoft.com/office/drawing/2014/main" id="{D31146A3-7248-4F9C-8242-2B343E0BCE4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8" name="Freeform 12">
              <a:extLst>
                <a:ext uri="{FF2B5EF4-FFF2-40B4-BE49-F238E27FC236}">
                  <a16:creationId xmlns:a16="http://schemas.microsoft.com/office/drawing/2014/main" id="{4BFA0610-A333-4B16-A20C-3ADB78A32CF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D81528E3-7AAB-4FE3-96EB-0CA354538CA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0" name="Freeform 14">
              <a:extLst>
                <a:ext uri="{FF2B5EF4-FFF2-40B4-BE49-F238E27FC236}">
                  <a16:creationId xmlns:a16="http://schemas.microsoft.com/office/drawing/2014/main" id="{7C686C02-5833-4DB0-8AD3-1E143B411A1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159357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7CDD71-B7A3-44C8-A7F1-D06BB1A0DDDD}"/>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3" name="Footer Placeholder 2">
            <a:extLst>
              <a:ext uri="{FF2B5EF4-FFF2-40B4-BE49-F238E27FC236}">
                <a16:creationId xmlns:a16="http://schemas.microsoft.com/office/drawing/2014/main" id="{D12BC702-F164-4D49-A36C-70A0566A1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B68E1E-9143-4407-B32B-16F773CAA400}"/>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40756837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6316" y="4194287"/>
            <a:ext cx="8528936" cy="2169796"/>
          </a:xfrm>
        </p:spPr>
        <p:txBody>
          <a:bodyPr anchor="b" anchorCtr="0">
            <a:noAutofit/>
          </a:bodyPr>
          <a:lstStyle>
            <a:lvl1pPr>
              <a:lnSpc>
                <a:spcPct val="100000"/>
              </a:lnSpc>
              <a:spcAft>
                <a:spcPts val="450"/>
              </a:spcAft>
              <a:defRPr sz="8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800">
                <a:solidFill>
                  <a:schemeClr val="bg1"/>
                </a:solidFill>
              </a:defRPr>
            </a:lvl1pPr>
          </a:lstStyle>
          <a:p>
            <a:r>
              <a:rPr lang="en-GB" sz="675"/>
              <a:t>Insert sponsorship mark here</a:t>
            </a:r>
            <a:endParaRPr lang="en-GB"/>
          </a:p>
        </p:txBody>
      </p:sp>
      <p:sp>
        <p:nvSpPr>
          <p:cNvPr id="8" name="Text Placeholder 7"/>
          <p:cNvSpPr>
            <a:spLocks noGrp="1"/>
          </p:cNvSpPr>
          <p:nvPr>
            <p:ph type="body" sz="quarter" idx="15"/>
          </p:nvPr>
        </p:nvSpPr>
        <p:spPr>
          <a:xfrm>
            <a:off x="9412076" y="5995943"/>
            <a:ext cx="2319501" cy="363722"/>
          </a:xfrm>
        </p:spPr>
        <p:txBody>
          <a:bodyPr anchor="b" anchorCtr="0">
            <a:noAutofit/>
          </a:bodyPr>
          <a:lstStyle>
            <a:lvl1pPr>
              <a:lnSpc>
                <a:spcPct val="100000"/>
              </a:lnSpc>
              <a:defRPr sz="800">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63296"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6959944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39947348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Tree>
    <p:extLst>
      <p:ext uri="{BB962C8B-B14F-4D97-AF65-F5344CB8AC3E}">
        <p14:creationId xmlns:p14="http://schemas.microsoft.com/office/powerpoint/2010/main" val="91244173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31239787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183826955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19772516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673736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67924892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Right, Subhead &amp; Breadcrumb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B912B5A-4EFE-4F10-9322-C971DDF230EF}"/>
              </a:ext>
            </a:extLst>
          </p:cNvPr>
          <p:cNvGraphicFramePr>
            <a:graphicFrameLocks noChangeAspect="1"/>
          </p:cNvGraphicFramePr>
          <p:nvPr userDrawn="1">
            <p:custDataLst>
              <p:tags r:id="rId2"/>
            </p:custDataLst>
            <p:extLst>
              <p:ext uri="{D42A27DB-BD31-4B8C-83A1-F6EECF244321}">
                <p14:modId xmlns:p14="http://schemas.microsoft.com/office/powerpoint/2010/main" val="19062503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5" name="think-cell Slide" r:id="rId5" imgW="415" imgH="416" progId="TCLayout.ActiveDocument.1">
                  <p:embed/>
                </p:oleObj>
              </mc:Choice>
              <mc:Fallback>
                <p:oleObj name="think-cell Slide" r:id="rId5" imgW="415" imgH="416" progId="TCLayout.ActiveDocument.1">
                  <p:embed/>
                  <p:pic>
                    <p:nvPicPr>
                      <p:cNvPr id="5" name="Object 4" hidden="1">
                        <a:extLst>
                          <a:ext uri="{FF2B5EF4-FFF2-40B4-BE49-F238E27FC236}">
                            <a16:creationId xmlns:a16="http://schemas.microsoft.com/office/drawing/2014/main" id="{CB912B5A-4EFE-4F10-9322-C971DDF230E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CF43516-C935-4785-8727-EA48BADEDCC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0" i="0" baseline="0" dirty="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BDFAB292-D9D0-4411-8456-90C02DB4019C}"/>
              </a:ext>
            </a:extLst>
          </p:cNvPr>
          <p:cNvSpPr>
            <a:spLocks noGrp="1"/>
          </p:cNvSpPr>
          <p:nvPr>
            <p:ph type="title"/>
          </p:nvPr>
        </p:nvSpPr>
        <p:spPr>
          <a:xfrm>
            <a:off x="5397500" y="669544"/>
            <a:ext cx="6137512" cy="381392"/>
          </a:xfrm>
        </p:spPr>
        <p:txBody>
          <a:bodyPr/>
          <a:lstStyle>
            <a:lvl1pPr>
              <a:defRPr sz="2400"/>
            </a:lvl1pPr>
          </a:lstStyle>
          <a:p>
            <a:r>
              <a:rPr lang="en-US" dirty="0"/>
              <a:t>Click to edit Master title style</a:t>
            </a:r>
          </a:p>
        </p:txBody>
      </p:sp>
      <p:sp>
        <p:nvSpPr>
          <p:cNvPr id="8" name="Picture Placeholder 7">
            <a:extLst>
              <a:ext uri="{FF2B5EF4-FFF2-40B4-BE49-F238E27FC236}">
                <a16:creationId xmlns:a16="http://schemas.microsoft.com/office/drawing/2014/main" id="{838CA61B-8DBB-4395-9E9F-405E5CBF79FA}"/>
              </a:ext>
            </a:extLst>
          </p:cNvPr>
          <p:cNvSpPr>
            <a:spLocks noGrp="1"/>
          </p:cNvSpPr>
          <p:nvPr>
            <p:ph type="pic" sz="quarter" idx="10" hasCustomPrompt="1"/>
          </p:nvPr>
        </p:nvSpPr>
        <p:spPr>
          <a:xfrm>
            <a:off x="0" y="0"/>
            <a:ext cx="4806950" cy="6858000"/>
          </a:xfrm>
        </p:spPr>
        <p:txBody>
          <a:bodyPr anchor="ctr"/>
          <a:lstStyle>
            <a:lvl1pPr marL="0" indent="0" algn="ctr">
              <a:buNone/>
              <a:defRPr>
                <a:solidFill>
                  <a:schemeClr val="accent6"/>
                </a:solidFill>
              </a:defRPr>
            </a:lvl1pPr>
          </a:lstStyle>
          <a:p>
            <a:r>
              <a:rPr lang="en-US" dirty="0"/>
              <a:t>Click to insert picture</a:t>
            </a:r>
          </a:p>
        </p:txBody>
      </p:sp>
      <p:sp>
        <p:nvSpPr>
          <p:cNvPr id="11" name="Text Placeholder 10">
            <a:extLst>
              <a:ext uri="{FF2B5EF4-FFF2-40B4-BE49-F238E27FC236}">
                <a16:creationId xmlns:a16="http://schemas.microsoft.com/office/drawing/2014/main" id="{6650516E-641C-4EFA-8CA7-4E0C60B42CEB}"/>
              </a:ext>
            </a:extLst>
          </p:cNvPr>
          <p:cNvSpPr>
            <a:spLocks noGrp="1"/>
          </p:cNvSpPr>
          <p:nvPr>
            <p:ph type="body" sz="quarter" idx="11" hasCustomPrompt="1"/>
          </p:nvPr>
        </p:nvSpPr>
        <p:spPr>
          <a:xfrm>
            <a:off x="5397500" y="1050936"/>
            <a:ext cx="6137512" cy="381392"/>
          </a:xfrm>
        </p:spPr>
        <p:txBody>
          <a:bodyPr/>
          <a:lstStyle>
            <a:lvl1pPr marL="0" indent="0">
              <a:buNone/>
              <a:defRPr sz="1200"/>
            </a:lvl1pPr>
          </a:lstStyle>
          <a:p>
            <a:pPr lvl="0"/>
            <a:r>
              <a:rPr lang="en-US" sz="1400" dirty="0"/>
              <a:t>Click to edit Master text styles</a:t>
            </a:r>
            <a:endParaRPr lang="en-US" dirty="0"/>
          </a:p>
        </p:txBody>
      </p:sp>
      <p:sp>
        <p:nvSpPr>
          <p:cNvPr id="12" name="Text Placeholder 5">
            <a:extLst>
              <a:ext uri="{FF2B5EF4-FFF2-40B4-BE49-F238E27FC236}">
                <a16:creationId xmlns:a16="http://schemas.microsoft.com/office/drawing/2014/main" id="{E0280C66-47F5-4458-AA31-95CF3025E372}"/>
              </a:ext>
            </a:extLst>
          </p:cNvPr>
          <p:cNvSpPr>
            <a:spLocks noGrp="1"/>
          </p:cNvSpPr>
          <p:nvPr>
            <p:ph type="body" sz="quarter" idx="15" hasCustomPrompt="1"/>
          </p:nvPr>
        </p:nvSpPr>
        <p:spPr>
          <a:xfrm>
            <a:off x="5397500"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9515234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dirty="0"/>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dirty="0"/>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dirty="0"/>
              <a:t>Click to edit subtitle</a:t>
            </a:r>
          </a:p>
        </p:txBody>
      </p:sp>
    </p:spTree>
    <p:extLst>
      <p:ext uri="{BB962C8B-B14F-4D97-AF65-F5344CB8AC3E}">
        <p14:creationId xmlns:p14="http://schemas.microsoft.com/office/powerpoint/2010/main" val="233169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04AD-2B7D-491B-85EC-A4EE8300E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D66B1C-162B-4844-ADB0-37C0C303A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5D5147-47BB-4B5F-96C0-D2354A72F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D0F29-2E9A-4F4E-AF6F-9578245A7A86}"/>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6" name="Footer Placeholder 5">
            <a:extLst>
              <a:ext uri="{FF2B5EF4-FFF2-40B4-BE49-F238E27FC236}">
                <a16:creationId xmlns:a16="http://schemas.microsoft.com/office/drawing/2014/main" id="{4C64AB96-788D-444E-BA64-49A0790FF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C169D-9677-4994-8A6B-43A7E79B80A6}"/>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21825683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2_Divider">
    <p:bg>
      <p:bgPr>
        <a:solidFill>
          <a:srgbClr val="FDD300"/>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4B521E-45B1-4DF5-AF83-CF81FF72A0AD}"/>
              </a:ext>
            </a:extLst>
          </p:cNvPr>
          <p:cNvGraphicFramePr>
            <a:graphicFrameLocks noChangeAspect="1"/>
          </p:cNvGraphicFramePr>
          <p:nvPr userDrawn="1">
            <p:custDataLst>
              <p:tags r:id="rId2"/>
            </p:custDataLst>
            <p:extLst>
              <p:ext uri="{D42A27DB-BD31-4B8C-83A1-F6EECF244321}">
                <p14:modId xmlns:p14="http://schemas.microsoft.com/office/powerpoint/2010/main" val="7882023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9"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44B521E-45B1-4DF5-AF83-CF81FF72A0A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B9F01BCD-D0E7-4C16-818C-FDF6C61207F4}"/>
              </a:ext>
            </a:extLst>
          </p:cNvPr>
          <p:cNvGrpSpPr/>
          <p:nvPr userDrawn="1"/>
        </p:nvGrpSpPr>
        <p:grpSpPr>
          <a:xfrm>
            <a:off x="6591045" y="2239972"/>
            <a:ext cx="2452738" cy="2728580"/>
            <a:chOff x="6953285" y="3278976"/>
            <a:chExt cx="1506831" cy="1682464"/>
          </a:xfrm>
        </p:grpSpPr>
        <p:grpSp>
          <p:nvGrpSpPr>
            <p:cNvPr id="5" name="Group 4">
              <a:extLst>
                <a:ext uri="{FF2B5EF4-FFF2-40B4-BE49-F238E27FC236}">
                  <a16:creationId xmlns:a16="http://schemas.microsoft.com/office/drawing/2014/main" id="{035AD732-4189-4F7D-8A59-BEA1A0C74690}"/>
                </a:ext>
              </a:extLst>
            </p:cNvPr>
            <p:cNvGrpSpPr>
              <a:grpSpLocks noChangeAspect="1"/>
            </p:cNvGrpSpPr>
            <p:nvPr/>
          </p:nvGrpSpPr>
          <p:grpSpPr>
            <a:xfrm>
              <a:off x="7291345" y="3278976"/>
              <a:ext cx="1168771" cy="1682464"/>
              <a:chOff x="5614264" y="2194216"/>
              <a:chExt cx="2755900" cy="3967163"/>
            </a:xfrm>
          </p:grpSpPr>
          <p:sp>
            <p:nvSpPr>
              <p:cNvPr id="7" name="Freeform 55">
                <a:extLst>
                  <a:ext uri="{FF2B5EF4-FFF2-40B4-BE49-F238E27FC236}">
                    <a16:creationId xmlns:a16="http://schemas.microsoft.com/office/drawing/2014/main" id="{4E44469E-381F-4E01-A7CB-1C0D52CCBF54}"/>
                  </a:ext>
                </a:extLst>
              </p:cNvPr>
              <p:cNvSpPr>
                <a:spLocks/>
              </p:cNvSpPr>
              <p:nvPr/>
            </p:nvSpPr>
            <p:spPr bwMode="auto">
              <a:xfrm>
                <a:off x="5614264" y="2194216"/>
                <a:ext cx="2755900" cy="3967163"/>
              </a:xfrm>
              <a:custGeom>
                <a:avLst/>
                <a:gdLst>
                  <a:gd name="T0" fmla="*/ 1484 w 1736"/>
                  <a:gd name="T1" fmla="*/ 1601 h 2499"/>
                  <a:gd name="T2" fmla="*/ 1675 w 1736"/>
                  <a:gd name="T3" fmla="*/ 999 h 2499"/>
                  <a:gd name="T4" fmla="*/ 1696 w 1736"/>
                  <a:gd name="T5" fmla="*/ 908 h 2499"/>
                  <a:gd name="T6" fmla="*/ 1705 w 1736"/>
                  <a:gd name="T7" fmla="*/ 815 h 2499"/>
                  <a:gd name="T8" fmla="*/ 1705 w 1736"/>
                  <a:gd name="T9" fmla="*/ 745 h 2499"/>
                  <a:gd name="T10" fmla="*/ 1690 w 1736"/>
                  <a:gd name="T11" fmla="*/ 632 h 2499"/>
                  <a:gd name="T12" fmla="*/ 1660 w 1736"/>
                  <a:gd name="T13" fmla="*/ 526 h 2499"/>
                  <a:gd name="T14" fmla="*/ 1614 w 1736"/>
                  <a:gd name="T15" fmla="*/ 424 h 2499"/>
                  <a:gd name="T16" fmla="*/ 1555 w 1736"/>
                  <a:gd name="T17" fmla="*/ 334 h 2499"/>
                  <a:gd name="T18" fmla="*/ 1484 w 1736"/>
                  <a:gd name="T19" fmla="*/ 252 h 2499"/>
                  <a:gd name="T20" fmla="*/ 1403 w 1736"/>
                  <a:gd name="T21" fmla="*/ 180 h 2499"/>
                  <a:gd name="T22" fmla="*/ 1310 w 1736"/>
                  <a:gd name="T23" fmla="*/ 122 h 2499"/>
                  <a:gd name="T24" fmla="*/ 1210 w 1736"/>
                  <a:gd name="T25" fmla="*/ 76 h 2499"/>
                  <a:gd name="T26" fmla="*/ 1103 w 1736"/>
                  <a:gd name="T27" fmla="*/ 46 h 2499"/>
                  <a:gd name="T28" fmla="*/ 990 w 1736"/>
                  <a:gd name="T29" fmla="*/ 32 h 2499"/>
                  <a:gd name="T30" fmla="*/ 914 w 1736"/>
                  <a:gd name="T31" fmla="*/ 32 h 2499"/>
                  <a:gd name="T32" fmla="*/ 801 w 1736"/>
                  <a:gd name="T33" fmla="*/ 46 h 2499"/>
                  <a:gd name="T34" fmla="*/ 693 w 1736"/>
                  <a:gd name="T35" fmla="*/ 76 h 2499"/>
                  <a:gd name="T36" fmla="*/ 593 w 1736"/>
                  <a:gd name="T37" fmla="*/ 122 h 2499"/>
                  <a:gd name="T38" fmla="*/ 500 w 1736"/>
                  <a:gd name="T39" fmla="*/ 180 h 2499"/>
                  <a:gd name="T40" fmla="*/ 419 w 1736"/>
                  <a:gd name="T41" fmla="*/ 252 h 2499"/>
                  <a:gd name="T42" fmla="*/ 349 w 1736"/>
                  <a:gd name="T43" fmla="*/ 334 h 2499"/>
                  <a:gd name="T44" fmla="*/ 289 w 1736"/>
                  <a:gd name="T45" fmla="*/ 424 h 2499"/>
                  <a:gd name="T46" fmla="*/ 243 w 1736"/>
                  <a:gd name="T47" fmla="*/ 526 h 2499"/>
                  <a:gd name="T48" fmla="*/ 213 w 1736"/>
                  <a:gd name="T49" fmla="*/ 632 h 2499"/>
                  <a:gd name="T50" fmla="*/ 198 w 1736"/>
                  <a:gd name="T51" fmla="*/ 745 h 2499"/>
                  <a:gd name="T52" fmla="*/ 197 w 1736"/>
                  <a:gd name="T53" fmla="*/ 882 h 2499"/>
                  <a:gd name="T54" fmla="*/ 265 w 1736"/>
                  <a:gd name="T55" fmla="*/ 1845 h 2499"/>
                  <a:gd name="T56" fmla="*/ 658 w 1736"/>
                  <a:gd name="T57" fmla="*/ 2188 h 2499"/>
                  <a:gd name="T58" fmla="*/ 198 w 1736"/>
                  <a:gd name="T59" fmla="*/ 1391 h 2499"/>
                  <a:gd name="T60" fmla="*/ 167 w 1736"/>
                  <a:gd name="T61" fmla="*/ 784 h 2499"/>
                  <a:gd name="T62" fmla="*/ 172 w 1736"/>
                  <a:gd name="T63" fmla="*/ 704 h 2499"/>
                  <a:gd name="T64" fmla="*/ 193 w 1736"/>
                  <a:gd name="T65" fmla="*/ 589 h 2499"/>
                  <a:gd name="T66" fmla="*/ 230 w 1736"/>
                  <a:gd name="T67" fmla="*/ 480 h 2499"/>
                  <a:gd name="T68" fmla="*/ 282 w 1736"/>
                  <a:gd name="T69" fmla="*/ 378 h 2499"/>
                  <a:gd name="T70" fmla="*/ 347 w 1736"/>
                  <a:gd name="T71" fmla="*/ 285 h 2499"/>
                  <a:gd name="T72" fmla="*/ 424 w 1736"/>
                  <a:gd name="T73" fmla="*/ 204 h 2499"/>
                  <a:gd name="T74" fmla="*/ 513 w 1736"/>
                  <a:gd name="T75" fmla="*/ 133 h 2499"/>
                  <a:gd name="T76" fmla="*/ 612 w 1736"/>
                  <a:gd name="T77" fmla="*/ 78 h 2499"/>
                  <a:gd name="T78" fmla="*/ 719 w 1736"/>
                  <a:gd name="T79" fmla="*/ 35 h 2499"/>
                  <a:gd name="T80" fmla="*/ 832 w 1736"/>
                  <a:gd name="T81" fmla="*/ 9 h 2499"/>
                  <a:gd name="T82" fmla="*/ 953 w 1736"/>
                  <a:gd name="T83" fmla="*/ 0 h 2499"/>
                  <a:gd name="T84" fmla="*/ 1032 w 1736"/>
                  <a:gd name="T85" fmla="*/ 4 h 2499"/>
                  <a:gd name="T86" fmla="*/ 1147 w 1736"/>
                  <a:gd name="T87" fmla="*/ 24 h 2499"/>
                  <a:gd name="T88" fmla="*/ 1256 w 1736"/>
                  <a:gd name="T89" fmla="*/ 61 h 2499"/>
                  <a:gd name="T90" fmla="*/ 1358 w 1736"/>
                  <a:gd name="T91" fmla="*/ 113 h 2499"/>
                  <a:gd name="T92" fmla="*/ 1451 w 1736"/>
                  <a:gd name="T93" fmla="*/ 180 h 2499"/>
                  <a:gd name="T94" fmla="*/ 1532 w 1736"/>
                  <a:gd name="T95" fmla="*/ 258 h 2499"/>
                  <a:gd name="T96" fmla="*/ 1601 w 1736"/>
                  <a:gd name="T97" fmla="*/ 346 h 2499"/>
                  <a:gd name="T98" fmla="*/ 1658 w 1736"/>
                  <a:gd name="T99" fmla="*/ 445 h 2499"/>
                  <a:gd name="T100" fmla="*/ 1701 w 1736"/>
                  <a:gd name="T101" fmla="*/ 552 h 2499"/>
                  <a:gd name="T102" fmla="*/ 1727 w 1736"/>
                  <a:gd name="T103" fmla="*/ 665 h 2499"/>
                  <a:gd name="T104" fmla="*/ 1736 w 1736"/>
                  <a:gd name="T105" fmla="*/ 784 h 2499"/>
                  <a:gd name="T106" fmla="*/ 1733 w 1736"/>
                  <a:gd name="T107" fmla="*/ 849 h 2499"/>
                  <a:gd name="T108" fmla="*/ 1720 w 1736"/>
                  <a:gd name="T109" fmla="*/ 945 h 2499"/>
                  <a:gd name="T110" fmla="*/ 1694 w 1736"/>
                  <a:gd name="T111" fmla="*/ 1038 h 2499"/>
                  <a:gd name="T112" fmla="*/ 1625 w 1736"/>
                  <a:gd name="T113" fmla="*/ 2499 h 2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6" h="2499">
                    <a:moveTo>
                      <a:pt x="1625" y="2499"/>
                    </a:moveTo>
                    <a:lnTo>
                      <a:pt x="1484" y="1603"/>
                    </a:lnTo>
                    <a:lnTo>
                      <a:pt x="1484" y="1601"/>
                    </a:lnTo>
                    <a:lnTo>
                      <a:pt x="1664" y="1028"/>
                    </a:lnTo>
                    <a:lnTo>
                      <a:pt x="1664" y="1028"/>
                    </a:lnTo>
                    <a:lnTo>
                      <a:pt x="1675" y="999"/>
                    </a:lnTo>
                    <a:lnTo>
                      <a:pt x="1683" y="969"/>
                    </a:lnTo>
                    <a:lnTo>
                      <a:pt x="1690" y="939"/>
                    </a:lnTo>
                    <a:lnTo>
                      <a:pt x="1696" y="908"/>
                    </a:lnTo>
                    <a:lnTo>
                      <a:pt x="1699" y="878"/>
                    </a:lnTo>
                    <a:lnTo>
                      <a:pt x="1703" y="847"/>
                    </a:lnTo>
                    <a:lnTo>
                      <a:pt x="1705" y="815"/>
                    </a:lnTo>
                    <a:lnTo>
                      <a:pt x="1705" y="784"/>
                    </a:lnTo>
                    <a:lnTo>
                      <a:pt x="1705" y="784"/>
                    </a:lnTo>
                    <a:lnTo>
                      <a:pt x="1705" y="745"/>
                    </a:lnTo>
                    <a:lnTo>
                      <a:pt x="1701" y="708"/>
                    </a:lnTo>
                    <a:lnTo>
                      <a:pt x="1697" y="669"/>
                    </a:lnTo>
                    <a:lnTo>
                      <a:pt x="1690" y="632"/>
                    </a:lnTo>
                    <a:lnTo>
                      <a:pt x="1683" y="597"/>
                    </a:lnTo>
                    <a:lnTo>
                      <a:pt x="1671" y="560"/>
                    </a:lnTo>
                    <a:lnTo>
                      <a:pt x="1660" y="526"/>
                    </a:lnTo>
                    <a:lnTo>
                      <a:pt x="1645" y="491"/>
                    </a:lnTo>
                    <a:lnTo>
                      <a:pt x="1631" y="458"/>
                    </a:lnTo>
                    <a:lnTo>
                      <a:pt x="1614" y="424"/>
                    </a:lnTo>
                    <a:lnTo>
                      <a:pt x="1595" y="393"/>
                    </a:lnTo>
                    <a:lnTo>
                      <a:pt x="1577" y="363"/>
                    </a:lnTo>
                    <a:lnTo>
                      <a:pt x="1555" y="334"/>
                    </a:lnTo>
                    <a:lnTo>
                      <a:pt x="1532" y="306"/>
                    </a:lnTo>
                    <a:lnTo>
                      <a:pt x="1510" y="278"/>
                    </a:lnTo>
                    <a:lnTo>
                      <a:pt x="1484" y="252"/>
                    </a:lnTo>
                    <a:lnTo>
                      <a:pt x="1458" y="226"/>
                    </a:lnTo>
                    <a:lnTo>
                      <a:pt x="1431" y="202"/>
                    </a:lnTo>
                    <a:lnTo>
                      <a:pt x="1403" y="180"/>
                    </a:lnTo>
                    <a:lnTo>
                      <a:pt x="1373" y="159"/>
                    </a:lnTo>
                    <a:lnTo>
                      <a:pt x="1342" y="139"/>
                    </a:lnTo>
                    <a:lnTo>
                      <a:pt x="1310" y="122"/>
                    </a:lnTo>
                    <a:lnTo>
                      <a:pt x="1279" y="106"/>
                    </a:lnTo>
                    <a:lnTo>
                      <a:pt x="1245" y="89"/>
                    </a:lnTo>
                    <a:lnTo>
                      <a:pt x="1210" y="76"/>
                    </a:lnTo>
                    <a:lnTo>
                      <a:pt x="1175" y="65"/>
                    </a:lnTo>
                    <a:lnTo>
                      <a:pt x="1140" y="54"/>
                    </a:lnTo>
                    <a:lnTo>
                      <a:pt x="1103" y="46"/>
                    </a:lnTo>
                    <a:lnTo>
                      <a:pt x="1066" y="39"/>
                    </a:lnTo>
                    <a:lnTo>
                      <a:pt x="1028" y="35"/>
                    </a:lnTo>
                    <a:lnTo>
                      <a:pt x="990" y="32"/>
                    </a:lnTo>
                    <a:lnTo>
                      <a:pt x="953" y="30"/>
                    </a:lnTo>
                    <a:lnTo>
                      <a:pt x="953" y="30"/>
                    </a:lnTo>
                    <a:lnTo>
                      <a:pt x="914" y="32"/>
                    </a:lnTo>
                    <a:lnTo>
                      <a:pt x="875" y="35"/>
                    </a:lnTo>
                    <a:lnTo>
                      <a:pt x="838" y="39"/>
                    </a:lnTo>
                    <a:lnTo>
                      <a:pt x="801" y="46"/>
                    </a:lnTo>
                    <a:lnTo>
                      <a:pt x="764" y="54"/>
                    </a:lnTo>
                    <a:lnTo>
                      <a:pt x="728" y="65"/>
                    </a:lnTo>
                    <a:lnTo>
                      <a:pt x="693" y="76"/>
                    </a:lnTo>
                    <a:lnTo>
                      <a:pt x="658" y="89"/>
                    </a:lnTo>
                    <a:lnTo>
                      <a:pt x="625" y="106"/>
                    </a:lnTo>
                    <a:lnTo>
                      <a:pt x="593" y="122"/>
                    </a:lnTo>
                    <a:lnTo>
                      <a:pt x="562" y="139"/>
                    </a:lnTo>
                    <a:lnTo>
                      <a:pt x="530" y="159"/>
                    </a:lnTo>
                    <a:lnTo>
                      <a:pt x="500" y="180"/>
                    </a:lnTo>
                    <a:lnTo>
                      <a:pt x="473" y="202"/>
                    </a:lnTo>
                    <a:lnTo>
                      <a:pt x="445" y="226"/>
                    </a:lnTo>
                    <a:lnTo>
                      <a:pt x="419" y="252"/>
                    </a:lnTo>
                    <a:lnTo>
                      <a:pt x="395" y="278"/>
                    </a:lnTo>
                    <a:lnTo>
                      <a:pt x="371" y="306"/>
                    </a:lnTo>
                    <a:lnTo>
                      <a:pt x="349" y="334"/>
                    </a:lnTo>
                    <a:lnTo>
                      <a:pt x="326" y="363"/>
                    </a:lnTo>
                    <a:lnTo>
                      <a:pt x="308" y="393"/>
                    </a:lnTo>
                    <a:lnTo>
                      <a:pt x="289" y="424"/>
                    </a:lnTo>
                    <a:lnTo>
                      <a:pt x="273" y="458"/>
                    </a:lnTo>
                    <a:lnTo>
                      <a:pt x="258" y="491"/>
                    </a:lnTo>
                    <a:lnTo>
                      <a:pt x="243" y="526"/>
                    </a:lnTo>
                    <a:lnTo>
                      <a:pt x="232" y="560"/>
                    </a:lnTo>
                    <a:lnTo>
                      <a:pt x="223" y="597"/>
                    </a:lnTo>
                    <a:lnTo>
                      <a:pt x="213" y="632"/>
                    </a:lnTo>
                    <a:lnTo>
                      <a:pt x="206" y="669"/>
                    </a:lnTo>
                    <a:lnTo>
                      <a:pt x="202" y="708"/>
                    </a:lnTo>
                    <a:lnTo>
                      <a:pt x="198" y="745"/>
                    </a:lnTo>
                    <a:lnTo>
                      <a:pt x="198" y="784"/>
                    </a:lnTo>
                    <a:lnTo>
                      <a:pt x="197" y="878"/>
                    </a:lnTo>
                    <a:lnTo>
                      <a:pt x="197" y="882"/>
                    </a:lnTo>
                    <a:lnTo>
                      <a:pt x="41" y="1360"/>
                    </a:lnTo>
                    <a:lnTo>
                      <a:pt x="226" y="1360"/>
                    </a:lnTo>
                    <a:lnTo>
                      <a:pt x="265" y="1845"/>
                    </a:lnTo>
                    <a:lnTo>
                      <a:pt x="632" y="1801"/>
                    </a:lnTo>
                    <a:lnTo>
                      <a:pt x="688" y="2183"/>
                    </a:lnTo>
                    <a:lnTo>
                      <a:pt x="658" y="2188"/>
                    </a:lnTo>
                    <a:lnTo>
                      <a:pt x="606" y="1834"/>
                    </a:lnTo>
                    <a:lnTo>
                      <a:pt x="237" y="1879"/>
                    </a:lnTo>
                    <a:lnTo>
                      <a:pt x="198" y="1391"/>
                    </a:lnTo>
                    <a:lnTo>
                      <a:pt x="0" y="1391"/>
                    </a:lnTo>
                    <a:lnTo>
                      <a:pt x="167" y="875"/>
                    </a:lnTo>
                    <a:lnTo>
                      <a:pt x="167" y="784"/>
                    </a:lnTo>
                    <a:lnTo>
                      <a:pt x="167" y="784"/>
                    </a:lnTo>
                    <a:lnTo>
                      <a:pt x="169" y="743"/>
                    </a:lnTo>
                    <a:lnTo>
                      <a:pt x="172" y="704"/>
                    </a:lnTo>
                    <a:lnTo>
                      <a:pt x="176" y="665"/>
                    </a:lnTo>
                    <a:lnTo>
                      <a:pt x="184" y="626"/>
                    </a:lnTo>
                    <a:lnTo>
                      <a:pt x="193" y="589"/>
                    </a:lnTo>
                    <a:lnTo>
                      <a:pt x="202" y="552"/>
                    </a:lnTo>
                    <a:lnTo>
                      <a:pt x="215" y="515"/>
                    </a:lnTo>
                    <a:lnTo>
                      <a:pt x="230" y="480"/>
                    </a:lnTo>
                    <a:lnTo>
                      <a:pt x="245" y="445"/>
                    </a:lnTo>
                    <a:lnTo>
                      <a:pt x="263" y="411"/>
                    </a:lnTo>
                    <a:lnTo>
                      <a:pt x="282" y="378"/>
                    </a:lnTo>
                    <a:lnTo>
                      <a:pt x="302" y="346"/>
                    </a:lnTo>
                    <a:lnTo>
                      <a:pt x="324" y="315"/>
                    </a:lnTo>
                    <a:lnTo>
                      <a:pt x="347" y="285"/>
                    </a:lnTo>
                    <a:lnTo>
                      <a:pt x="371" y="258"/>
                    </a:lnTo>
                    <a:lnTo>
                      <a:pt x="397" y="230"/>
                    </a:lnTo>
                    <a:lnTo>
                      <a:pt x="424" y="204"/>
                    </a:lnTo>
                    <a:lnTo>
                      <a:pt x="454" y="180"/>
                    </a:lnTo>
                    <a:lnTo>
                      <a:pt x="484" y="156"/>
                    </a:lnTo>
                    <a:lnTo>
                      <a:pt x="513" y="133"/>
                    </a:lnTo>
                    <a:lnTo>
                      <a:pt x="545" y="113"/>
                    </a:lnTo>
                    <a:lnTo>
                      <a:pt x="578" y="95"/>
                    </a:lnTo>
                    <a:lnTo>
                      <a:pt x="612" y="78"/>
                    </a:lnTo>
                    <a:lnTo>
                      <a:pt x="647" y="61"/>
                    </a:lnTo>
                    <a:lnTo>
                      <a:pt x="682" y="48"/>
                    </a:lnTo>
                    <a:lnTo>
                      <a:pt x="719" y="35"/>
                    </a:lnTo>
                    <a:lnTo>
                      <a:pt x="756" y="24"/>
                    </a:lnTo>
                    <a:lnTo>
                      <a:pt x="793" y="17"/>
                    </a:lnTo>
                    <a:lnTo>
                      <a:pt x="832" y="9"/>
                    </a:lnTo>
                    <a:lnTo>
                      <a:pt x="871" y="4"/>
                    </a:lnTo>
                    <a:lnTo>
                      <a:pt x="912" y="2"/>
                    </a:lnTo>
                    <a:lnTo>
                      <a:pt x="953" y="0"/>
                    </a:lnTo>
                    <a:lnTo>
                      <a:pt x="953" y="0"/>
                    </a:lnTo>
                    <a:lnTo>
                      <a:pt x="991" y="2"/>
                    </a:lnTo>
                    <a:lnTo>
                      <a:pt x="1032" y="4"/>
                    </a:lnTo>
                    <a:lnTo>
                      <a:pt x="1071" y="9"/>
                    </a:lnTo>
                    <a:lnTo>
                      <a:pt x="1110" y="17"/>
                    </a:lnTo>
                    <a:lnTo>
                      <a:pt x="1147" y="24"/>
                    </a:lnTo>
                    <a:lnTo>
                      <a:pt x="1184" y="35"/>
                    </a:lnTo>
                    <a:lnTo>
                      <a:pt x="1221" y="48"/>
                    </a:lnTo>
                    <a:lnTo>
                      <a:pt x="1256" y="61"/>
                    </a:lnTo>
                    <a:lnTo>
                      <a:pt x="1292" y="78"/>
                    </a:lnTo>
                    <a:lnTo>
                      <a:pt x="1325" y="95"/>
                    </a:lnTo>
                    <a:lnTo>
                      <a:pt x="1358" y="113"/>
                    </a:lnTo>
                    <a:lnTo>
                      <a:pt x="1390" y="133"/>
                    </a:lnTo>
                    <a:lnTo>
                      <a:pt x="1421" y="156"/>
                    </a:lnTo>
                    <a:lnTo>
                      <a:pt x="1451" y="180"/>
                    </a:lnTo>
                    <a:lnTo>
                      <a:pt x="1479" y="204"/>
                    </a:lnTo>
                    <a:lnTo>
                      <a:pt x="1507" y="230"/>
                    </a:lnTo>
                    <a:lnTo>
                      <a:pt x="1532" y="258"/>
                    </a:lnTo>
                    <a:lnTo>
                      <a:pt x="1557" y="285"/>
                    </a:lnTo>
                    <a:lnTo>
                      <a:pt x="1581" y="315"/>
                    </a:lnTo>
                    <a:lnTo>
                      <a:pt x="1601" y="346"/>
                    </a:lnTo>
                    <a:lnTo>
                      <a:pt x="1621" y="378"/>
                    </a:lnTo>
                    <a:lnTo>
                      <a:pt x="1642" y="411"/>
                    </a:lnTo>
                    <a:lnTo>
                      <a:pt x="1658" y="445"/>
                    </a:lnTo>
                    <a:lnTo>
                      <a:pt x="1673" y="480"/>
                    </a:lnTo>
                    <a:lnTo>
                      <a:pt x="1688" y="515"/>
                    </a:lnTo>
                    <a:lnTo>
                      <a:pt x="1701" y="552"/>
                    </a:lnTo>
                    <a:lnTo>
                      <a:pt x="1710" y="589"/>
                    </a:lnTo>
                    <a:lnTo>
                      <a:pt x="1720" y="626"/>
                    </a:lnTo>
                    <a:lnTo>
                      <a:pt x="1727" y="665"/>
                    </a:lnTo>
                    <a:lnTo>
                      <a:pt x="1733" y="704"/>
                    </a:lnTo>
                    <a:lnTo>
                      <a:pt x="1734" y="745"/>
                    </a:lnTo>
                    <a:lnTo>
                      <a:pt x="1736" y="784"/>
                    </a:lnTo>
                    <a:lnTo>
                      <a:pt x="1736" y="784"/>
                    </a:lnTo>
                    <a:lnTo>
                      <a:pt x="1734" y="817"/>
                    </a:lnTo>
                    <a:lnTo>
                      <a:pt x="1733" y="849"/>
                    </a:lnTo>
                    <a:lnTo>
                      <a:pt x="1731" y="882"/>
                    </a:lnTo>
                    <a:lnTo>
                      <a:pt x="1725" y="913"/>
                    </a:lnTo>
                    <a:lnTo>
                      <a:pt x="1720" y="945"/>
                    </a:lnTo>
                    <a:lnTo>
                      <a:pt x="1712" y="976"/>
                    </a:lnTo>
                    <a:lnTo>
                      <a:pt x="1703" y="1008"/>
                    </a:lnTo>
                    <a:lnTo>
                      <a:pt x="1694" y="1038"/>
                    </a:lnTo>
                    <a:lnTo>
                      <a:pt x="1516" y="1604"/>
                    </a:lnTo>
                    <a:lnTo>
                      <a:pt x="1657" y="2494"/>
                    </a:lnTo>
                    <a:lnTo>
                      <a:pt x="1625" y="2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8" name="Group 7">
                <a:extLst>
                  <a:ext uri="{FF2B5EF4-FFF2-40B4-BE49-F238E27FC236}">
                    <a16:creationId xmlns:a16="http://schemas.microsoft.com/office/drawing/2014/main" id="{1884EB90-856A-4B3D-8C41-380E81E27851}"/>
                  </a:ext>
                </a:extLst>
              </p:cNvPr>
              <p:cNvGrpSpPr/>
              <p:nvPr/>
            </p:nvGrpSpPr>
            <p:grpSpPr>
              <a:xfrm>
                <a:off x="6207989" y="2521241"/>
                <a:ext cx="1833563" cy="3140075"/>
                <a:chOff x="7651751" y="2178051"/>
                <a:chExt cx="1833563" cy="3140075"/>
              </a:xfrm>
            </p:grpSpPr>
            <p:sp>
              <p:nvSpPr>
                <p:cNvPr id="9" name="Rectangle 8">
                  <a:extLst>
                    <a:ext uri="{FF2B5EF4-FFF2-40B4-BE49-F238E27FC236}">
                      <a16:creationId xmlns:a16="http://schemas.microsoft.com/office/drawing/2014/main" id="{5FF9FA55-6F13-46E9-B9A9-A10B60C42CD9}"/>
                    </a:ext>
                  </a:extLst>
                </p:cNvPr>
                <p:cNvSpPr>
                  <a:spLocks noChangeArrowheads="1"/>
                </p:cNvSpPr>
                <p:nvPr/>
              </p:nvSpPr>
              <p:spPr bwMode="auto">
                <a:xfrm>
                  <a:off x="8543926" y="4475163"/>
                  <a:ext cx="49213" cy="46038"/>
                </a:xfrm>
                <a:prstGeom prst="rect">
                  <a:avLst/>
                </a:prstGeom>
                <a:solidFill>
                  <a:srgbClr val="525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5E05CB57-E35B-471D-BA9D-6AE183DE8024}"/>
                    </a:ext>
                  </a:extLst>
                </p:cNvPr>
                <p:cNvSpPr>
                  <a:spLocks noChangeArrowheads="1"/>
                </p:cNvSpPr>
                <p:nvPr/>
              </p:nvSpPr>
              <p:spPr bwMode="auto">
                <a:xfrm>
                  <a:off x="8543926" y="4575176"/>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917B6F65-886C-4190-9FA3-150088DB4114}"/>
                    </a:ext>
                  </a:extLst>
                </p:cNvPr>
                <p:cNvSpPr>
                  <a:spLocks noChangeArrowheads="1"/>
                </p:cNvSpPr>
                <p:nvPr/>
              </p:nvSpPr>
              <p:spPr bwMode="auto">
                <a:xfrm>
                  <a:off x="8543926" y="46751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2" name="Rectangle 11">
                  <a:extLst>
                    <a:ext uri="{FF2B5EF4-FFF2-40B4-BE49-F238E27FC236}">
                      <a16:creationId xmlns:a16="http://schemas.microsoft.com/office/drawing/2014/main" id="{D04EF3EF-7492-4924-B3E4-4CB85BE29369}"/>
                    </a:ext>
                  </a:extLst>
                </p:cNvPr>
                <p:cNvSpPr>
                  <a:spLocks noChangeArrowheads="1"/>
                </p:cNvSpPr>
                <p:nvPr/>
              </p:nvSpPr>
              <p:spPr bwMode="auto">
                <a:xfrm>
                  <a:off x="8543926" y="4775201"/>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 name="Rectangle 12">
                  <a:extLst>
                    <a:ext uri="{FF2B5EF4-FFF2-40B4-BE49-F238E27FC236}">
                      <a16:creationId xmlns:a16="http://schemas.microsoft.com/office/drawing/2014/main" id="{DB852891-76E9-4DE8-99BB-C456338C6912}"/>
                    </a:ext>
                  </a:extLst>
                </p:cNvPr>
                <p:cNvSpPr>
                  <a:spLocks noChangeArrowheads="1"/>
                </p:cNvSpPr>
                <p:nvPr/>
              </p:nvSpPr>
              <p:spPr bwMode="auto">
                <a:xfrm>
                  <a:off x="8543926" y="4872038"/>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4" name="Rectangle 13">
                  <a:extLst>
                    <a:ext uri="{FF2B5EF4-FFF2-40B4-BE49-F238E27FC236}">
                      <a16:creationId xmlns:a16="http://schemas.microsoft.com/office/drawing/2014/main" id="{76F966E4-BDBB-4EA2-AF2B-CE2D055C5C0B}"/>
                    </a:ext>
                  </a:extLst>
                </p:cNvPr>
                <p:cNvSpPr>
                  <a:spLocks noChangeArrowheads="1"/>
                </p:cNvSpPr>
                <p:nvPr/>
              </p:nvSpPr>
              <p:spPr bwMode="auto">
                <a:xfrm>
                  <a:off x="8543926" y="4972051"/>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5" name="Rectangle 14">
                  <a:extLst>
                    <a:ext uri="{FF2B5EF4-FFF2-40B4-BE49-F238E27FC236}">
                      <a16:creationId xmlns:a16="http://schemas.microsoft.com/office/drawing/2014/main" id="{47D17988-145F-4083-A8C8-26E7E72E0F08}"/>
                    </a:ext>
                  </a:extLst>
                </p:cNvPr>
                <p:cNvSpPr>
                  <a:spLocks noChangeArrowheads="1"/>
                </p:cNvSpPr>
                <p:nvPr/>
              </p:nvSpPr>
              <p:spPr bwMode="auto">
                <a:xfrm>
                  <a:off x="8543926" y="5072063"/>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6" name="Rectangle 15">
                  <a:extLst>
                    <a:ext uri="{FF2B5EF4-FFF2-40B4-BE49-F238E27FC236}">
                      <a16:creationId xmlns:a16="http://schemas.microsoft.com/office/drawing/2014/main" id="{6132E3B0-8425-460B-B1F1-FCACFFD24B41}"/>
                    </a:ext>
                  </a:extLst>
                </p:cNvPr>
                <p:cNvSpPr>
                  <a:spLocks noChangeArrowheads="1"/>
                </p:cNvSpPr>
                <p:nvPr/>
              </p:nvSpPr>
              <p:spPr bwMode="auto">
                <a:xfrm>
                  <a:off x="8543926" y="5172076"/>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7" name="Rectangle 16">
                  <a:extLst>
                    <a:ext uri="{FF2B5EF4-FFF2-40B4-BE49-F238E27FC236}">
                      <a16:creationId xmlns:a16="http://schemas.microsoft.com/office/drawing/2014/main" id="{389052EF-3A92-42FF-A8F5-AE5C61CDE126}"/>
                    </a:ext>
                  </a:extLst>
                </p:cNvPr>
                <p:cNvSpPr>
                  <a:spLocks noChangeArrowheads="1"/>
                </p:cNvSpPr>
                <p:nvPr/>
              </p:nvSpPr>
              <p:spPr bwMode="auto">
                <a:xfrm>
                  <a:off x="8543926" y="52720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8" name="Freeform 240">
                  <a:extLst>
                    <a:ext uri="{FF2B5EF4-FFF2-40B4-BE49-F238E27FC236}">
                      <a16:creationId xmlns:a16="http://schemas.microsoft.com/office/drawing/2014/main" id="{2C35CD08-6BC0-4B8B-B687-87817D9AA065}"/>
                    </a:ext>
                  </a:extLst>
                </p:cNvPr>
                <p:cNvSpPr>
                  <a:spLocks/>
                </p:cNvSpPr>
                <p:nvPr/>
              </p:nvSpPr>
              <p:spPr bwMode="auto">
                <a:xfrm>
                  <a:off x="7881938" y="2409826"/>
                  <a:ext cx="1373188" cy="1693863"/>
                </a:xfrm>
                <a:custGeom>
                  <a:avLst/>
                  <a:gdLst>
                    <a:gd name="T0" fmla="*/ 434 w 865"/>
                    <a:gd name="T1" fmla="*/ 0 h 1067"/>
                    <a:gd name="T2" fmla="*/ 389 w 865"/>
                    <a:gd name="T3" fmla="*/ 2 h 1067"/>
                    <a:gd name="T4" fmla="*/ 304 w 865"/>
                    <a:gd name="T5" fmla="*/ 19 h 1067"/>
                    <a:gd name="T6" fmla="*/ 226 w 865"/>
                    <a:gd name="T7" fmla="*/ 52 h 1067"/>
                    <a:gd name="T8" fmla="*/ 157 w 865"/>
                    <a:gd name="T9" fmla="*/ 98 h 1067"/>
                    <a:gd name="T10" fmla="*/ 98 w 865"/>
                    <a:gd name="T11" fmla="*/ 158 h 1067"/>
                    <a:gd name="T12" fmla="*/ 52 w 865"/>
                    <a:gd name="T13" fmla="*/ 226 h 1067"/>
                    <a:gd name="T14" fmla="*/ 20 w 865"/>
                    <a:gd name="T15" fmla="*/ 304 h 1067"/>
                    <a:gd name="T16" fmla="*/ 2 w 865"/>
                    <a:gd name="T17" fmla="*/ 387 h 1067"/>
                    <a:gd name="T18" fmla="*/ 0 w 865"/>
                    <a:gd name="T19" fmla="*/ 432 h 1067"/>
                    <a:gd name="T20" fmla="*/ 0 w 865"/>
                    <a:gd name="T21" fmla="*/ 456 h 1067"/>
                    <a:gd name="T22" fmla="*/ 6 w 865"/>
                    <a:gd name="T23" fmla="*/ 502 h 1067"/>
                    <a:gd name="T24" fmla="*/ 15 w 865"/>
                    <a:gd name="T25" fmla="*/ 547 h 1067"/>
                    <a:gd name="T26" fmla="*/ 30 w 865"/>
                    <a:gd name="T27" fmla="*/ 589 h 1067"/>
                    <a:gd name="T28" fmla="*/ 48 w 865"/>
                    <a:gd name="T29" fmla="*/ 630 h 1067"/>
                    <a:gd name="T30" fmla="*/ 70 w 865"/>
                    <a:gd name="T31" fmla="*/ 669 h 1067"/>
                    <a:gd name="T32" fmla="*/ 96 w 865"/>
                    <a:gd name="T33" fmla="*/ 704 h 1067"/>
                    <a:gd name="T34" fmla="*/ 141 w 865"/>
                    <a:gd name="T35" fmla="*/ 752 h 1067"/>
                    <a:gd name="T36" fmla="*/ 154 w 865"/>
                    <a:gd name="T37" fmla="*/ 763 h 1067"/>
                    <a:gd name="T38" fmla="*/ 178 w 865"/>
                    <a:gd name="T39" fmla="*/ 787 h 1067"/>
                    <a:gd name="T40" fmla="*/ 219 w 865"/>
                    <a:gd name="T41" fmla="*/ 843 h 1067"/>
                    <a:gd name="T42" fmla="*/ 246 w 865"/>
                    <a:gd name="T43" fmla="*/ 906 h 1067"/>
                    <a:gd name="T44" fmla="*/ 261 w 865"/>
                    <a:gd name="T45" fmla="*/ 975 h 1067"/>
                    <a:gd name="T46" fmla="*/ 263 w 865"/>
                    <a:gd name="T47" fmla="*/ 1067 h 1067"/>
                    <a:gd name="T48" fmla="*/ 602 w 865"/>
                    <a:gd name="T49" fmla="*/ 1067 h 1067"/>
                    <a:gd name="T50" fmla="*/ 602 w 865"/>
                    <a:gd name="T51" fmla="*/ 1012 h 1067"/>
                    <a:gd name="T52" fmla="*/ 610 w 865"/>
                    <a:gd name="T53" fmla="*/ 939 h 1067"/>
                    <a:gd name="T54" fmla="*/ 632 w 865"/>
                    <a:gd name="T55" fmla="*/ 873 h 1067"/>
                    <a:gd name="T56" fmla="*/ 667 w 865"/>
                    <a:gd name="T57" fmla="*/ 813 h 1067"/>
                    <a:gd name="T58" fmla="*/ 711 w 865"/>
                    <a:gd name="T59" fmla="*/ 763 h 1067"/>
                    <a:gd name="T60" fmla="*/ 724 w 865"/>
                    <a:gd name="T61" fmla="*/ 752 h 1067"/>
                    <a:gd name="T62" fmla="*/ 756 w 865"/>
                    <a:gd name="T63" fmla="*/ 721 h 1067"/>
                    <a:gd name="T64" fmla="*/ 784 w 865"/>
                    <a:gd name="T65" fmla="*/ 686 h 1067"/>
                    <a:gd name="T66" fmla="*/ 808 w 865"/>
                    <a:gd name="T67" fmla="*/ 648 h 1067"/>
                    <a:gd name="T68" fmla="*/ 828 w 865"/>
                    <a:gd name="T69" fmla="*/ 610 h 1067"/>
                    <a:gd name="T70" fmla="*/ 843 w 865"/>
                    <a:gd name="T71" fmla="*/ 569 h 1067"/>
                    <a:gd name="T72" fmla="*/ 856 w 865"/>
                    <a:gd name="T73" fmla="*/ 524 h 1067"/>
                    <a:gd name="T74" fmla="*/ 863 w 865"/>
                    <a:gd name="T75" fmla="*/ 480 h 1067"/>
                    <a:gd name="T76" fmla="*/ 865 w 865"/>
                    <a:gd name="T77" fmla="*/ 432 h 1067"/>
                    <a:gd name="T78" fmla="*/ 865 w 865"/>
                    <a:gd name="T79" fmla="*/ 409 h 1067"/>
                    <a:gd name="T80" fmla="*/ 856 w 865"/>
                    <a:gd name="T81" fmla="*/ 345 h 1067"/>
                    <a:gd name="T82" fmla="*/ 832 w 865"/>
                    <a:gd name="T83" fmla="*/ 263 h 1067"/>
                    <a:gd name="T84" fmla="*/ 791 w 865"/>
                    <a:gd name="T85" fmla="*/ 191 h 1067"/>
                    <a:gd name="T86" fmla="*/ 739 w 865"/>
                    <a:gd name="T87" fmla="*/ 126 h 1067"/>
                    <a:gd name="T88" fmla="*/ 674 w 865"/>
                    <a:gd name="T89" fmla="*/ 74 h 1067"/>
                    <a:gd name="T90" fmla="*/ 600 w 865"/>
                    <a:gd name="T91" fmla="*/ 33 h 1067"/>
                    <a:gd name="T92" fmla="*/ 521 w 865"/>
                    <a:gd name="T93" fmla="*/ 7 h 1067"/>
                    <a:gd name="T94" fmla="*/ 456 w 865"/>
                    <a:gd name="T95" fmla="*/ 0 h 1067"/>
                    <a:gd name="T96" fmla="*/ 434 w 865"/>
                    <a:gd name="T9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1067">
                      <a:moveTo>
                        <a:pt x="434" y="0"/>
                      </a:moveTo>
                      <a:lnTo>
                        <a:pt x="434" y="0"/>
                      </a:lnTo>
                      <a:lnTo>
                        <a:pt x="411" y="0"/>
                      </a:lnTo>
                      <a:lnTo>
                        <a:pt x="389" y="2"/>
                      </a:lnTo>
                      <a:lnTo>
                        <a:pt x="345" y="7"/>
                      </a:lnTo>
                      <a:lnTo>
                        <a:pt x="304" y="19"/>
                      </a:lnTo>
                      <a:lnTo>
                        <a:pt x="265" y="33"/>
                      </a:lnTo>
                      <a:lnTo>
                        <a:pt x="226" y="52"/>
                      </a:lnTo>
                      <a:lnTo>
                        <a:pt x="191" y="74"/>
                      </a:lnTo>
                      <a:lnTo>
                        <a:pt x="157" y="98"/>
                      </a:lnTo>
                      <a:lnTo>
                        <a:pt x="126" y="126"/>
                      </a:lnTo>
                      <a:lnTo>
                        <a:pt x="98" y="158"/>
                      </a:lnTo>
                      <a:lnTo>
                        <a:pt x="74" y="191"/>
                      </a:lnTo>
                      <a:lnTo>
                        <a:pt x="52" y="226"/>
                      </a:lnTo>
                      <a:lnTo>
                        <a:pt x="33" y="263"/>
                      </a:lnTo>
                      <a:lnTo>
                        <a:pt x="20" y="304"/>
                      </a:lnTo>
                      <a:lnTo>
                        <a:pt x="9" y="345"/>
                      </a:lnTo>
                      <a:lnTo>
                        <a:pt x="2" y="387"/>
                      </a:lnTo>
                      <a:lnTo>
                        <a:pt x="0" y="409"/>
                      </a:lnTo>
                      <a:lnTo>
                        <a:pt x="0" y="432"/>
                      </a:lnTo>
                      <a:lnTo>
                        <a:pt x="0" y="432"/>
                      </a:lnTo>
                      <a:lnTo>
                        <a:pt x="0" y="456"/>
                      </a:lnTo>
                      <a:lnTo>
                        <a:pt x="2" y="480"/>
                      </a:lnTo>
                      <a:lnTo>
                        <a:pt x="6" y="502"/>
                      </a:lnTo>
                      <a:lnTo>
                        <a:pt x="9" y="524"/>
                      </a:lnTo>
                      <a:lnTo>
                        <a:pt x="15" y="547"/>
                      </a:lnTo>
                      <a:lnTo>
                        <a:pt x="22" y="569"/>
                      </a:lnTo>
                      <a:lnTo>
                        <a:pt x="30" y="589"/>
                      </a:lnTo>
                      <a:lnTo>
                        <a:pt x="39" y="610"/>
                      </a:lnTo>
                      <a:lnTo>
                        <a:pt x="48" y="630"/>
                      </a:lnTo>
                      <a:lnTo>
                        <a:pt x="59" y="648"/>
                      </a:lnTo>
                      <a:lnTo>
                        <a:pt x="70" y="669"/>
                      </a:lnTo>
                      <a:lnTo>
                        <a:pt x="83" y="686"/>
                      </a:lnTo>
                      <a:lnTo>
                        <a:pt x="96" y="704"/>
                      </a:lnTo>
                      <a:lnTo>
                        <a:pt x="109" y="721"/>
                      </a:lnTo>
                      <a:lnTo>
                        <a:pt x="141" y="752"/>
                      </a:lnTo>
                      <a:lnTo>
                        <a:pt x="141" y="752"/>
                      </a:lnTo>
                      <a:lnTo>
                        <a:pt x="154" y="763"/>
                      </a:lnTo>
                      <a:lnTo>
                        <a:pt x="154" y="763"/>
                      </a:lnTo>
                      <a:lnTo>
                        <a:pt x="178" y="787"/>
                      </a:lnTo>
                      <a:lnTo>
                        <a:pt x="200" y="813"/>
                      </a:lnTo>
                      <a:lnTo>
                        <a:pt x="219" y="843"/>
                      </a:lnTo>
                      <a:lnTo>
                        <a:pt x="233" y="873"/>
                      </a:lnTo>
                      <a:lnTo>
                        <a:pt x="246" y="906"/>
                      </a:lnTo>
                      <a:lnTo>
                        <a:pt x="256" y="939"/>
                      </a:lnTo>
                      <a:lnTo>
                        <a:pt x="261" y="975"/>
                      </a:lnTo>
                      <a:lnTo>
                        <a:pt x="263" y="1012"/>
                      </a:lnTo>
                      <a:lnTo>
                        <a:pt x="263" y="1067"/>
                      </a:lnTo>
                      <a:lnTo>
                        <a:pt x="434" y="1067"/>
                      </a:lnTo>
                      <a:lnTo>
                        <a:pt x="602" y="1067"/>
                      </a:lnTo>
                      <a:lnTo>
                        <a:pt x="602" y="1012"/>
                      </a:lnTo>
                      <a:lnTo>
                        <a:pt x="602" y="1012"/>
                      </a:lnTo>
                      <a:lnTo>
                        <a:pt x="604" y="975"/>
                      </a:lnTo>
                      <a:lnTo>
                        <a:pt x="610" y="939"/>
                      </a:lnTo>
                      <a:lnTo>
                        <a:pt x="619" y="906"/>
                      </a:lnTo>
                      <a:lnTo>
                        <a:pt x="632" y="873"/>
                      </a:lnTo>
                      <a:lnTo>
                        <a:pt x="647" y="843"/>
                      </a:lnTo>
                      <a:lnTo>
                        <a:pt x="667" y="813"/>
                      </a:lnTo>
                      <a:lnTo>
                        <a:pt x="687" y="787"/>
                      </a:lnTo>
                      <a:lnTo>
                        <a:pt x="711" y="763"/>
                      </a:lnTo>
                      <a:lnTo>
                        <a:pt x="711" y="763"/>
                      </a:lnTo>
                      <a:lnTo>
                        <a:pt x="724" y="752"/>
                      </a:lnTo>
                      <a:lnTo>
                        <a:pt x="724" y="752"/>
                      </a:lnTo>
                      <a:lnTo>
                        <a:pt x="756" y="721"/>
                      </a:lnTo>
                      <a:lnTo>
                        <a:pt x="769" y="704"/>
                      </a:lnTo>
                      <a:lnTo>
                        <a:pt x="784" y="686"/>
                      </a:lnTo>
                      <a:lnTo>
                        <a:pt x="795" y="669"/>
                      </a:lnTo>
                      <a:lnTo>
                        <a:pt x="808" y="648"/>
                      </a:lnTo>
                      <a:lnTo>
                        <a:pt x="817" y="630"/>
                      </a:lnTo>
                      <a:lnTo>
                        <a:pt x="828" y="610"/>
                      </a:lnTo>
                      <a:lnTo>
                        <a:pt x="836" y="589"/>
                      </a:lnTo>
                      <a:lnTo>
                        <a:pt x="843" y="569"/>
                      </a:lnTo>
                      <a:lnTo>
                        <a:pt x="850" y="547"/>
                      </a:lnTo>
                      <a:lnTo>
                        <a:pt x="856" y="524"/>
                      </a:lnTo>
                      <a:lnTo>
                        <a:pt x="860" y="502"/>
                      </a:lnTo>
                      <a:lnTo>
                        <a:pt x="863" y="480"/>
                      </a:lnTo>
                      <a:lnTo>
                        <a:pt x="865" y="456"/>
                      </a:lnTo>
                      <a:lnTo>
                        <a:pt x="865" y="432"/>
                      </a:lnTo>
                      <a:lnTo>
                        <a:pt x="865" y="432"/>
                      </a:lnTo>
                      <a:lnTo>
                        <a:pt x="865" y="409"/>
                      </a:lnTo>
                      <a:lnTo>
                        <a:pt x="863" y="387"/>
                      </a:lnTo>
                      <a:lnTo>
                        <a:pt x="856" y="345"/>
                      </a:lnTo>
                      <a:lnTo>
                        <a:pt x="847" y="304"/>
                      </a:lnTo>
                      <a:lnTo>
                        <a:pt x="832" y="263"/>
                      </a:lnTo>
                      <a:lnTo>
                        <a:pt x="813" y="226"/>
                      </a:lnTo>
                      <a:lnTo>
                        <a:pt x="791" y="191"/>
                      </a:lnTo>
                      <a:lnTo>
                        <a:pt x="767" y="158"/>
                      </a:lnTo>
                      <a:lnTo>
                        <a:pt x="739" y="126"/>
                      </a:lnTo>
                      <a:lnTo>
                        <a:pt x="708" y="98"/>
                      </a:lnTo>
                      <a:lnTo>
                        <a:pt x="674" y="74"/>
                      </a:lnTo>
                      <a:lnTo>
                        <a:pt x="639" y="52"/>
                      </a:lnTo>
                      <a:lnTo>
                        <a:pt x="600" y="33"/>
                      </a:lnTo>
                      <a:lnTo>
                        <a:pt x="561" y="19"/>
                      </a:lnTo>
                      <a:lnTo>
                        <a:pt x="521" y="7"/>
                      </a:lnTo>
                      <a:lnTo>
                        <a:pt x="476" y="2"/>
                      </a:lnTo>
                      <a:lnTo>
                        <a:pt x="456" y="0"/>
                      </a:lnTo>
                      <a:lnTo>
                        <a:pt x="434" y="0"/>
                      </a:lnTo>
                      <a:lnTo>
                        <a:pt x="434" y="0"/>
                      </a:lnTo>
                      <a:close/>
                    </a:path>
                  </a:pathLst>
                </a:custGeom>
                <a:solidFill>
                  <a:srgbClr val="FDD300"/>
                </a:solidFill>
                <a:ln w="222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9" name="Freeform 241">
                  <a:extLst>
                    <a:ext uri="{FF2B5EF4-FFF2-40B4-BE49-F238E27FC236}">
                      <a16:creationId xmlns:a16="http://schemas.microsoft.com/office/drawing/2014/main" id="{48363F46-C1B1-4332-8335-A2F8F0FAF7A4}"/>
                    </a:ext>
                  </a:extLst>
                </p:cNvPr>
                <p:cNvSpPr>
                  <a:spLocks noEditPoints="1"/>
                </p:cNvSpPr>
                <p:nvPr/>
              </p:nvSpPr>
              <p:spPr bwMode="auto">
                <a:xfrm>
                  <a:off x="8275638" y="4079876"/>
                  <a:ext cx="585788" cy="333375"/>
                </a:xfrm>
                <a:custGeom>
                  <a:avLst/>
                  <a:gdLst>
                    <a:gd name="T0" fmla="*/ 369 w 369"/>
                    <a:gd name="T1" fmla="*/ 210 h 210"/>
                    <a:gd name="T2" fmla="*/ 0 w 369"/>
                    <a:gd name="T3" fmla="*/ 210 h 210"/>
                    <a:gd name="T4" fmla="*/ 0 w 369"/>
                    <a:gd name="T5" fmla="*/ 0 h 210"/>
                    <a:gd name="T6" fmla="*/ 369 w 369"/>
                    <a:gd name="T7" fmla="*/ 0 h 210"/>
                    <a:gd name="T8" fmla="*/ 369 w 369"/>
                    <a:gd name="T9" fmla="*/ 210 h 210"/>
                    <a:gd name="T10" fmla="*/ 30 w 369"/>
                    <a:gd name="T11" fmla="*/ 180 h 210"/>
                    <a:gd name="T12" fmla="*/ 339 w 369"/>
                    <a:gd name="T13" fmla="*/ 180 h 210"/>
                    <a:gd name="T14" fmla="*/ 339 w 369"/>
                    <a:gd name="T15" fmla="*/ 32 h 210"/>
                    <a:gd name="T16" fmla="*/ 30 w 369"/>
                    <a:gd name="T17" fmla="*/ 32 h 210"/>
                    <a:gd name="T18" fmla="*/ 30 w 369"/>
                    <a:gd name="T19" fmla="*/ 18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10">
                      <a:moveTo>
                        <a:pt x="369" y="210"/>
                      </a:moveTo>
                      <a:lnTo>
                        <a:pt x="0" y="210"/>
                      </a:lnTo>
                      <a:lnTo>
                        <a:pt x="0" y="0"/>
                      </a:lnTo>
                      <a:lnTo>
                        <a:pt x="369" y="0"/>
                      </a:lnTo>
                      <a:lnTo>
                        <a:pt x="369" y="210"/>
                      </a:lnTo>
                      <a:close/>
                      <a:moveTo>
                        <a:pt x="30" y="180"/>
                      </a:moveTo>
                      <a:lnTo>
                        <a:pt x="339" y="180"/>
                      </a:lnTo>
                      <a:lnTo>
                        <a:pt x="339" y="32"/>
                      </a:lnTo>
                      <a:lnTo>
                        <a:pt x="30" y="32"/>
                      </a:lnTo>
                      <a:lnTo>
                        <a:pt x="30"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0" name="Rectangle 19">
                  <a:extLst>
                    <a:ext uri="{FF2B5EF4-FFF2-40B4-BE49-F238E27FC236}">
                      <a16:creationId xmlns:a16="http://schemas.microsoft.com/office/drawing/2014/main" id="{44F504D5-7A7E-4ACC-BCF5-A92044FCFA7D}"/>
                    </a:ext>
                  </a:extLst>
                </p:cNvPr>
                <p:cNvSpPr>
                  <a:spLocks noChangeArrowheads="1"/>
                </p:cNvSpPr>
                <p:nvPr/>
              </p:nvSpPr>
              <p:spPr bwMode="auto">
                <a:xfrm>
                  <a:off x="8250238" y="4079876"/>
                  <a:ext cx="638175" cy="50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1" name="Rectangle 20">
                  <a:extLst>
                    <a:ext uri="{FF2B5EF4-FFF2-40B4-BE49-F238E27FC236}">
                      <a16:creationId xmlns:a16="http://schemas.microsoft.com/office/drawing/2014/main" id="{C1CBD50D-402F-4749-99F6-343DEE0C6B5F}"/>
                    </a:ext>
                  </a:extLst>
                </p:cNvPr>
                <p:cNvSpPr>
                  <a:spLocks noChangeArrowheads="1"/>
                </p:cNvSpPr>
                <p:nvPr/>
              </p:nvSpPr>
              <p:spPr bwMode="auto">
                <a:xfrm>
                  <a:off x="8250238" y="4175126"/>
                  <a:ext cx="638175"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2" name="Rectangle 21">
                  <a:extLst>
                    <a:ext uri="{FF2B5EF4-FFF2-40B4-BE49-F238E27FC236}">
                      <a16:creationId xmlns:a16="http://schemas.microsoft.com/office/drawing/2014/main" id="{AF44BB8C-3666-440F-AA8D-1F2444422749}"/>
                    </a:ext>
                  </a:extLst>
                </p:cNvPr>
                <p:cNvSpPr>
                  <a:spLocks noChangeArrowheads="1"/>
                </p:cNvSpPr>
                <p:nvPr/>
              </p:nvSpPr>
              <p:spPr bwMode="auto">
                <a:xfrm>
                  <a:off x="8250238" y="4271963"/>
                  <a:ext cx="63817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3" name="Rectangle 22">
                  <a:extLst>
                    <a:ext uri="{FF2B5EF4-FFF2-40B4-BE49-F238E27FC236}">
                      <a16:creationId xmlns:a16="http://schemas.microsoft.com/office/drawing/2014/main" id="{E9F10FF6-3852-4486-BFA3-65DD08A32BF4}"/>
                    </a:ext>
                  </a:extLst>
                </p:cNvPr>
                <p:cNvSpPr>
                  <a:spLocks noChangeArrowheads="1"/>
                </p:cNvSpPr>
                <p:nvPr/>
              </p:nvSpPr>
              <p:spPr bwMode="auto">
                <a:xfrm>
                  <a:off x="8250238" y="4365626"/>
                  <a:ext cx="63817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4" name="Freeform 246">
                  <a:extLst>
                    <a:ext uri="{FF2B5EF4-FFF2-40B4-BE49-F238E27FC236}">
                      <a16:creationId xmlns:a16="http://schemas.microsoft.com/office/drawing/2014/main" id="{FA179A60-74EB-4200-9514-9AD1B05F8A69}"/>
                    </a:ext>
                  </a:extLst>
                </p:cNvPr>
                <p:cNvSpPr>
                  <a:spLocks noEditPoints="1"/>
                </p:cNvSpPr>
                <p:nvPr/>
              </p:nvSpPr>
              <p:spPr bwMode="auto">
                <a:xfrm>
                  <a:off x="8443913" y="4365626"/>
                  <a:ext cx="249238" cy="155575"/>
                </a:xfrm>
                <a:custGeom>
                  <a:avLst/>
                  <a:gdLst>
                    <a:gd name="T0" fmla="*/ 157 w 157"/>
                    <a:gd name="T1" fmla="*/ 98 h 98"/>
                    <a:gd name="T2" fmla="*/ 0 w 157"/>
                    <a:gd name="T3" fmla="*/ 98 h 98"/>
                    <a:gd name="T4" fmla="*/ 0 w 157"/>
                    <a:gd name="T5" fmla="*/ 0 h 98"/>
                    <a:gd name="T6" fmla="*/ 157 w 157"/>
                    <a:gd name="T7" fmla="*/ 0 h 98"/>
                    <a:gd name="T8" fmla="*/ 157 w 157"/>
                    <a:gd name="T9" fmla="*/ 98 h 98"/>
                    <a:gd name="T10" fmla="*/ 30 w 157"/>
                    <a:gd name="T11" fmla="*/ 69 h 98"/>
                    <a:gd name="T12" fmla="*/ 128 w 157"/>
                    <a:gd name="T13" fmla="*/ 69 h 98"/>
                    <a:gd name="T14" fmla="*/ 128 w 157"/>
                    <a:gd name="T15" fmla="*/ 30 h 98"/>
                    <a:gd name="T16" fmla="*/ 30 w 157"/>
                    <a:gd name="T17" fmla="*/ 30 h 98"/>
                    <a:gd name="T18" fmla="*/ 30 w 157"/>
                    <a:gd name="T19" fmla="*/ 6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8">
                      <a:moveTo>
                        <a:pt x="157" y="98"/>
                      </a:moveTo>
                      <a:lnTo>
                        <a:pt x="0" y="98"/>
                      </a:lnTo>
                      <a:lnTo>
                        <a:pt x="0" y="0"/>
                      </a:lnTo>
                      <a:lnTo>
                        <a:pt x="157" y="0"/>
                      </a:lnTo>
                      <a:lnTo>
                        <a:pt x="157" y="98"/>
                      </a:lnTo>
                      <a:close/>
                      <a:moveTo>
                        <a:pt x="30" y="69"/>
                      </a:moveTo>
                      <a:lnTo>
                        <a:pt x="128" y="69"/>
                      </a:lnTo>
                      <a:lnTo>
                        <a:pt x="128" y="30"/>
                      </a:lnTo>
                      <a:lnTo>
                        <a:pt x="30" y="30"/>
                      </a:lnTo>
                      <a:lnTo>
                        <a:pt x="3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5" name="Rectangle 24">
                  <a:extLst>
                    <a:ext uri="{FF2B5EF4-FFF2-40B4-BE49-F238E27FC236}">
                      <a16:creationId xmlns:a16="http://schemas.microsoft.com/office/drawing/2014/main" id="{A955F91C-F774-4BF6-AEB1-172034682396}"/>
                    </a:ext>
                  </a:extLst>
                </p:cNvPr>
                <p:cNvSpPr>
                  <a:spLocks noChangeArrowheads="1"/>
                </p:cNvSpPr>
                <p:nvPr/>
              </p:nvSpPr>
              <p:spPr bwMode="auto">
                <a:xfrm>
                  <a:off x="8543926" y="3471863"/>
                  <a:ext cx="49213" cy="631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6" name="Freeform 248">
                  <a:extLst>
                    <a:ext uri="{FF2B5EF4-FFF2-40B4-BE49-F238E27FC236}">
                      <a16:creationId xmlns:a16="http://schemas.microsoft.com/office/drawing/2014/main" id="{20BA89EC-750D-4B3D-8770-1E27FD8E862F}"/>
                    </a:ext>
                  </a:extLst>
                </p:cNvPr>
                <p:cNvSpPr>
                  <a:spLocks/>
                </p:cNvSpPr>
                <p:nvPr/>
              </p:nvSpPr>
              <p:spPr bwMode="auto">
                <a:xfrm>
                  <a:off x="8375651" y="2968626"/>
                  <a:ext cx="385763" cy="255588"/>
                </a:xfrm>
                <a:custGeom>
                  <a:avLst/>
                  <a:gdLst>
                    <a:gd name="T0" fmla="*/ 145 w 243"/>
                    <a:gd name="T1" fmla="*/ 161 h 161"/>
                    <a:gd name="T2" fmla="*/ 98 w 243"/>
                    <a:gd name="T3" fmla="*/ 69 h 161"/>
                    <a:gd name="T4" fmla="*/ 85 w 243"/>
                    <a:gd name="T5" fmla="*/ 95 h 161"/>
                    <a:gd name="T6" fmla="*/ 0 w 243"/>
                    <a:gd name="T7" fmla="*/ 95 h 161"/>
                    <a:gd name="T8" fmla="*/ 0 w 243"/>
                    <a:gd name="T9" fmla="*/ 65 h 161"/>
                    <a:gd name="T10" fmla="*/ 65 w 243"/>
                    <a:gd name="T11" fmla="*/ 65 h 161"/>
                    <a:gd name="T12" fmla="*/ 98 w 243"/>
                    <a:gd name="T13" fmla="*/ 0 h 161"/>
                    <a:gd name="T14" fmla="*/ 145 w 243"/>
                    <a:gd name="T15" fmla="*/ 93 h 161"/>
                    <a:gd name="T16" fmla="*/ 160 w 243"/>
                    <a:gd name="T17" fmla="*/ 65 h 161"/>
                    <a:gd name="T18" fmla="*/ 243 w 243"/>
                    <a:gd name="T19" fmla="*/ 65 h 161"/>
                    <a:gd name="T20" fmla="*/ 243 w 243"/>
                    <a:gd name="T21" fmla="*/ 95 h 161"/>
                    <a:gd name="T22" fmla="*/ 178 w 243"/>
                    <a:gd name="T23" fmla="*/ 95 h 161"/>
                    <a:gd name="T24" fmla="*/ 145 w 243"/>
                    <a:gd name="T25"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161">
                      <a:moveTo>
                        <a:pt x="145" y="161"/>
                      </a:moveTo>
                      <a:lnTo>
                        <a:pt x="98" y="69"/>
                      </a:lnTo>
                      <a:lnTo>
                        <a:pt x="85" y="95"/>
                      </a:lnTo>
                      <a:lnTo>
                        <a:pt x="0" y="95"/>
                      </a:lnTo>
                      <a:lnTo>
                        <a:pt x="0" y="65"/>
                      </a:lnTo>
                      <a:lnTo>
                        <a:pt x="65" y="65"/>
                      </a:lnTo>
                      <a:lnTo>
                        <a:pt x="98" y="0"/>
                      </a:lnTo>
                      <a:lnTo>
                        <a:pt x="145" y="93"/>
                      </a:lnTo>
                      <a:lnTo>
                        <a:pt x="160" y="65"/>
                      </a:lnTo>
                      <a:lnTo>
                        <a:pt x="243" y="65"/>
                      </a:lnTo>
                      <a:lnTo>
                        <a:pt x="243" y="95"/>
                      </a:lnTo>
                      <a:lnTo>
                        <a:pt x="178" y="95"/>
                      </a:lnTo>
                      <a:lnTo>
                        <a:pt x="145" y="1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7" name="Freeform 249">
                  <a:extLst>
                    <a:ext uri="{FF2B5EF4-FFF2-40B4-BE49-F238E27FC236}">
                      <a16:creationId xmlns:a16="http://schemas.microsoft.com/office/drawing/2014/main" id="{AD70F6AF-71A7-4E8D-89D2-5EB9A9290F36}"/>
                    </a:ext>
                  </a:extLst>
                </p:cNvPr>
                <p:cNvSpPr>
                  <a:spLocks/>
                </p:cNvSpPr>
                <p:nvPr/>
              </p:nvSpPr>
              <p:spPr bwMode="auto">
                <a:xfrm>
                  <a:off x="8334376" y="3121026"/>
                  <a:ext cx="468313" cy="395288"/>
                </a:xfrm>
                <a:custGeom>
                  <a:avLst/>
                  <a:gdLst>
                    <a:gd name="T0" fmla="*/ 149 w 295"/>
                    <a:gd name="T1" fmla="*/ 249 h 249"/>
                    <a:gd name="T2" fmla="*/ 0 w 295"/>
                    <a:gd name="T3" fmla="*/ 17 h 249"/>
                    <a:gd name="T4" fmla="*/ 26 w 295"/>
                    <a:gd name="T5" fmla="*/ 0 h 249"/>
                    <a:gd name="T6" fmla="*/ 149 w 295"/>
                    <a:gd name="T7" fmla="*/ 193 h 249"/>
                    <a:gd name="T8" fmla="*/ 269 w 295"/>
                    <a:gd name="T9" fmla="*/ 0 h 249"/>
                    <a:gd name="T10" fmla="*/ 295 w 295"/>
                    <a:gd name="T11" fmla="*/ 17 h 249"/>
                    <a:gd name="T12" fmla="*/ 149 w 29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295" h="249">
                      <a:moveTo>
                        <a:pt x="149" y="249"/>
                      </a:moveTo>
                      <a:lnTo>
                        <a:pt x="0" y="17"/>
                      </a:lnTo>
                      <a:lnTo>
                        <a:pt x="26" y="0"/>
                      </a:lnTo>
                      <a:lnTo>
                        <a:pt x="149" y="193"/>
                      </a:lnTo>
                      <a:lnTo>
                        <a:pt x="269" y="0"/>
                      </a:lnTo>
                      <a:lnTo>
                        <a:pt x="295" y="17"/>
                      </a:lnTo>
                      <a:lnTo>
                        <a:pt x="149"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8" name="Freeform 250">
                  <a:extLst>
                    <a:ext uri="{FF2B5EF4-FFF2-40B4-BE49-F238E27FC236}">
                      <a16:creationId xmlns:a16="http://schemas.microsoft.com/office/drawing/2014/main" id="{C73B7F44-808D-4D7E-B6A4-2F8A70351920}"/>
                    </a:ext>
                  </a:extLst>
                </p:cNvPr>
                <p:cNvSpPr>
                  <a:spLocks noEditPoints="1"/>
                </p:cNvSpPr>
                <p:nvPr/>
              </p:nvSpPr>
              <p:spPr bwMode="auto">
                <a:xfrm>
                  <a:off x="8255001" y="3024188"/>
                  <a:ext cx="144463" cy="144463"/>
                </a:xfrm>
                <a:custGeom>
                  <a:avLst/>
                  <a:gdLst>
                    <a:gd name="T0" fmla="*/ 47 w 91"/>
                    <a:gd name="T1" fmla="*/ 91 h 91"/>
                    <a:gd name="T2" fmla="*/ 47 w 91"/>
                    <a:gd name="T3" fmla="*/ 91 h 91"/>
                    <a:gd name="T4" fmla="*/ 37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2 w 91"/>
                    <a:gd name="T17" fmla="*/ 54 h 91"/>
                    <a:gd name="T18" fmla="*/ 0 w 91"/>
                    <a:gd name="T19" fmla="*/ 45 h 91"/>
                    <a:gd name="T20" fmla="*/ 0 w 91"/>
                    <a:gd name="T21" fmla="*/ 45 h 91"/>
                    <a:gd name="T22" fmla="*/ 2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7 w 91"/>
                    <a:gd name="T35" fmla="*/ 0 h 91"/>
                    <a:gd name="T36" fmla="*/ 47 w 91"/>
                    <a:gd name="T37" fmla="*/ 0 h 91"/>
                    <a:gd name="T38" fmla="*/ 47 w 91"/>
                    <a:gd name="T39" fmla="*/ 0 h 91"/>
                    <a:gd name="T40" fmla="*/ 56 w 91"/>
                    <a:gd name="T41" fmla="*/ 0 h 91"/>
                    <a:gd name="T42" fmla="*/ 63 w 91"/>
                    <a:gd name="T43" fmla="*/ 4 h 91"/>
                    <a:gd name="T44" fmla="*/ 73 w 91"/>
                    <a:gd name="T45" fmla="*/ 8 h 91"/>
                    <a:gd name="T46" fmla="*/ 78 w 91"/>
                    <a:gd name="T47" fmla="*/ 13 h 91"/>
                    <a:gd name="T48" fmla="*/ 84 w 91"/>
                    <a:gd name="T49" fmla="*/ 21 h 91"/>
                    <a:gd name="T50" fmla="*/ 87 w 91"/>
                    <a:gd name="T51" fmla="*/ 28 h 91"/>
                    <a:gd name="T52" fmla="*/ 91 w 91"/>
                    <a:gd name="T53" fmla="*/ 35 h 91"/>
                    <a:gd name="T54" fmla="*/ 91 w 91"/>
                    <a:gd name="T55" fmla="*/ 45 h 91"/>
                    <a:gd name="T56" fmla="*/ 91 w 91"/>
                    <a:gd name="T57" fmla="*/ 45 h 91"/>
                    <a:gd name="T58" fmla="*/ 91 w 91"/>
                    <a:gd name="T59" fmla="*/ 54 h 91"/>
                    <a:gd name="T60" fmla="*/ 87 w 91"/>
                    <a:gd name="T61" fmla="*/ 63 h 91"/>
                    <a:gd name="T62" fmla="*/ 84 w 91"/>
                    <a:gd name="T63" fmla="*/ 71 h 91"/>
                    <a:gd name="T64" fmla="*/ 78 w 91"/>
                    <a:gd name="T65" fmla="*/ 78 h 91"/>
                    <a:gd name="T66" fmla="*/ 73 w 91"/>
                    <a:gd name="T67" fmla="*/ 84 h 91"/>
                    <a:gd name="T68" fmla="*/ 63 w 91"/>
                    <a:gd name="T69" fmla="*/ 87 h 91"/>
                    <a:gd name="T70" fmla="*/ 56 w 91"/>
                    <a:gd name="T71" fmla="*/ 89 h 91"/>
                    <a:gd name="T72" fmla="*/ 47 w 91"/>
                    <a:gd name="T73" fmla="*/ 91 h 91"/>
                    <a:gd name="T74" fmla="*/ 47 w 91"/>
                    <a:gd name="T75" fmla="*/ 91 h 91"/>
                    <a:gd name="T76" fmla="*/ 47 w 91"/>
                    <a:gd name="T77" fmla="*/ 30 h 91"/>
                    <a:gd name="T78" fmla="*/ 47 w 91"/>
                    <a:gd name="T79" fmla="*/ 30 h 91"/>
                    <a:gd name="T80" fmla="*/ 41 w 91"/>
                    <a:gd name="T81" fmla="*/ 32 h 91"/>
                    <a:gd name="T82" fmla="*/ 35 w 91"/>
                    <a:gd name="T83" fmla="*/ 35 h 91"/>
                    <a:gd name="T84" fmla="*/ 32 w 91"/>
                    <a:gd name="T85" fmla="*/ 39 h 91"/>
                    <a:gd name="T86" fmla="*/ 32 w 91"/>
                    <a:gd name="T87" fmla="*/ 45 h 91"/>
                    <a:gd name="T88" fmla="*/ 32 w 91"/>
                    <a:gd name="T89" fmla="*/ 45 h 91"/>
                    <a:gd name="T90" fmla="*/ 32 w 91"/>
                    <a:gd name="T91" fmla="*/ 50 h 91"/>
                    <a:gd name="T92" fmla="*/ 35 w 91"/>
                    <a:gd name="T93" fmla="*/ 56 h 91"/>
                    <a:gd name="T94" fmla="*/ 41 w 91"/>
                    <a:gd name="T95" fmla="*/ 60 h 91"/>
                    <a:gd name="T96" fmla="*/ 47 w 91"/>
                    <a:gd name="T97" fmla="*/ 60 h 91"/>
                    <a:gd name="T98" fmla="*/ 47 w 91"/>
                    <a:gd name="T99" fmla="*/ 60 h 91"/>
                    <a:gd name="T100" fmla="*/ 52 w 91"/>
                    <a:gd name="T101" fmla="*/ 60 h 91"/>
                    <a:gd name="T102" fmla="*/ 58 w 91"/>
                    <a:gd name="T103" fmla="*/ 56 h 91"/>
                    <a:gd name="T104" fmla="*/ 60 w 91"/>
                    <a:gd name="T105" fmla="*/ 50 h 91"/>
                    <a:gd name="T106" fmla="*/ 61 w 91"/>
                    <a:gd name="T107" fmla="*/ 45 h 91"/>
                    <a:gd name="T108" fmla="*/ 61 w 91"/>
                    <a:gd name="T109" fmla="*/ 45 h 91"/>
                    <a:gd name="T110" fmla="*/ 60 w 91"/>
                    <a:gd name="T111" fmla="*/ 39 h 91"/>
                    <a:gd name="T112" fmla="*/ 58 w 91"/>
                    <a:gd name="T113" fmla="*/ 35 h 91"/>
                    <a:gd name="T114" fmla="*/ 52 w 91"/>
                    <a:gd name="T115" fmla="*/ 32 h 91"/>
                    <a:gd name="T116" fmla="*/ 47 w 91"/>
                    <a:gd name="T117" fmla="*/ 30 h 91"/>
                    <a:gd name="T118" fmla="*/ 47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7" y="91"/>
                      </a:moveTo>
                      <a:lnTo>
                        <a:pt x="47" y="91"/>
                      </a:lnTo>
                      <a:lnTo>
                        <a:pt x="37" y="89"/>
                      </a:lnTo>
                      <a:lnTo>
                        <a:pt x="28" y="87"/>
                      </a:lnTo>
                      <a:lnTo>
                        <a:pt x="21" y="84"/>
                      </a:lnTo>
                      <a:lnTo>
                        <a:pt x="13" y="78"/>
                      </a:lnTo>
                      <a:lnTo>
                        <a:pt x="8" y="71"/>
                      </a:lnTo>
                      <a:lnTo>
                        <a:pt x="4" y="63"/>
                      </a:lnTo>
                      <a:lnTo>
                        <a:pt x="2" y="54"/>
                      </a:lnTo>
                      <a:lnTo>
                        <a:pt x="0" y="45"/>
                      </a:lnTo>
                      <a:lnTo>
                        <a:pt x="0" y="45"/>
                      </a:lnTo>
                      <a:lnTo>
                        <a:pt x="2" y="35"/>
                      </a:lnTo>
                      <a:lnTo>
                        <a:pt x="4" y="28"/>
                      </a:lnTo>
                      <a:lnTo>
                        <a:pt x="8" y="21"/>
                      </a:lnTo>
                      <a:lnTo>
                        <a:pt x="13" y="13"/>
                      </a:lnTo>
                      <a:lnTo>
                        <a:pt x="21" y="8"/>
                      </a:lnTo>
                      <a:lnTo>
                        <a:pt x="28" y="4"/>
                      </a:lnTo>
                      <a:lnTo>
                        <a:pt x="37" y="0"/>
                      </a:lnTo>
                      <a:lnTo>
                        <a:pt x="47" y="0"/>
                      </a:lnTo>
                      <a:lnTo>
                        <a:pt x="47" y="0"/>
                      </a:lnTo>
                      <a:lnTo>
                        <a:pt x="56" y="0"/>
                      </a:lnTo>
                      <a:lnTo>
                        <a:pt x="63" y="4"/>
                      </a:lnTo>
                      <a:lnTo>
                        <a:pt x="73" y="8"/>
                      </a:lnTo>
                      <a:lnTo>
                        <a:pt x="78" y="13"/>
                      </a:lnTo>
                      <a:lnTo>
                        <a:pt x="84" y="21"/>
                      </a:lnTo>
                      <a:lnTo>
                        <a:pt x="87" y="28"/>
                      </a:lnTo>
                      <a:lnTo>
                        <a:pt x="91" y="35"/>
                      </a:lnTo>
                      <a:lnTo>
                        <a:pt x="91" y="45"/>
                      </a:lnTo>
                      <a:lnTo>
                        <a:pt x="91" y="45"/>
                      </a:lnTo>
                      <a:lnTo>
                        <a:pt x="91" y="54"/>
                      </a:lnTo>
                      <a:lnTo>
                        <a:pt x="87" y="63"/>
                      </a:lnTo>
                      <a:lnTo>
                        <a:pt x="84" y="71"/>
                      </a:lnTo>
                      <a:lnTo>
                        <a:pt x="78" y="78"/>
                      </a:lnTo>
                      <a:lnTo>
                        <a:pt x="73" y="84"/>
                      </a:lnTo>
                      <a:lnTo>
                        <a:pt x="63" y="87"/>
                      </a:lnTo>
                      <a:lnTo>
                        <a:pt x="56" y="89"/>
                      </a:lnTo>
                      <a:lnTo>
                        <a:pt x="47" y="91"/>
                      </a:lnTo>
                      <a:lnTo>
                        <a:pt x="47" y="91"/>
                      </a:lnTo>
                      <a:close/>
                      <a:moveTo>
                        <a:pt x="47" y="30"/>
                      </a:moveTo>
                      <a:lnTo>
                        <a:pt x="47" y="30"/>
                      </a:lnTo>
                      <a:lnTo>
                        <a:pt x="41" y="32"/>
                      </a:lnTo>
                      <a:lnTo>
                        <a:pt x="35" y="35"/>
                      </a:lnTo>
                      <a:lnTo>
                        <a:pt x="32" y="39"/>
                      </a:lnTo>
                      <a:lnTo>
                        <a:pt x="32" y="45"/>
                      </a:lnTo>
                      <a:lnTo>
                        <a:pt x="32" y="45"/>
                      </a:lnTo>
                      <a:lnTo>
                        <a:pt x="32" y="50"/>
                      </a:lnTo>
                      <a:lnTo>
                        <a:pt x="35" y="56"/>
                      </a:lnTo>
                      <a:lnTo>
                        <a:pt x="41" y="60"/>
                      </a:lnTo>
                      <a:lnTo>
                        <a:pt x="47" y="60"/>
                      </a:lnTo>
                      <a:lnTo>
                        <a:pt x="47" y="60"/>
                      </a:lnTo>
                      <a:lnTo>
                        <a:pt x="52" y="60"/>
                      </a:lnTo>
                      <a:lnTo>
                        <a:pt x="58" y="56"/>
                      </a:lnTo>
                      <a:lnTo>
                        <a:pt x="60" y="50"/>
                      </a:lnTo>
                      <a:lnTo>
                        <a:pt x="61" y="45"/>
                      </a:lnTo>
                      <a:lnTo>
                        <a:pt x="61" y="45"/>
                      </a:lnTo>
                      <a:lnTo>
                        <a:pt x="60" y="39"/>
                      </a:lnTo>
                      <a:lnTo>
                        <a:pt x="58" y="35"/>
                      </a:lnTo>
                      <a:lnTo>
                        <a:pt x="52" y="32"/>
                      </a:lnTo>
                      <a:lnTo>
                        <a:pt x="47" y="30"/>
                      </a:lnTo>
                      <a:lnTo>
                        <a:pt x="4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9" name="Freeform 251">
                  <a:extLst>
                    <a:ext uri="{FF2B5EF4-FFF2-40B4-BE49-F238E27FC236}">
                      <a16:creationId xmlns:a16="http://schemas.microsoft.com/office/drawing/2014/main" id="{8912995F-B8C5-4317-80BC-C331A0BFC16E}"/>
                    </a:ext>
                  </a:extLst>
                </p:cNvPr>
                <p:cNvSpPr>
                  <a:spLocks noEditPoints="1"/>
                </p:cNvSpPr>
                <p:nvPr/>
              </p:nvSpPr>
              <p:spPr bwMode="auto">
                <a:xfrm>
                  <a:off x="8737601" y="3024188"/>
                  <a:ext cx="144463" cy="144463"/>
                </a:xfrm>
                <a:custGeom>
                  <a:avLst/>
                  <a:gdLst>
                    <a:gd name="T0" fmla="*/ 45 w 91"/>
                    <a:gd name="T1" fmla="*/ 91 h 91"/>
                    <a:gd name="T2" fmla="*/ 45 w 91"/>
                    <a:gd name="T3" fmla="*/ 91 h 91"/>
                    <a:gd name="T4" fmla="*/ 35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0 w 91"/>
                    <a:gd name="T17" fmla="*/ 54 h 91"/>
                    <a:gd name="T18" fmla="*/ 0 w 91"/>
                    <a:gd name="T19" fmla="*/ 45 h 91"/>
                    <a:gd name="T20" fmla="*/ 0 w 91"/>
                    <a:gd name="T21" fmla="*/ 45 h 91"/>
                    <a:gd name="T22" fmla="*/ 0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5 w 91"/>
                    <a:gd name="T35" fmla="*/ 0 h 91"/>
                    <a:gd name="T36" fmla="*/ 45 w 91"/>
                    <a:gd name="T37" fmla="*/ 0 h 91"/>
                    <a:gd name="T38" fmla="*/ 45 w 91"/>
                    <a:gd name="T39" fmla="*/ 0 h 91"/>
                    <a:gd name="T40" fmla="*/ 54 w 91"/>
                    <a:gd name="T41" fmla="*/ 0 h 91"/>
                    <a:gd name="T42" fmla="*/ 63 w 91"/>
                    <a:gd name="T43" fmla="*/ 4 h 91"/>
                    <a:gd name="T44" fmla="*/ 71 w 91"/>
                    <a:gd name="T45" fmla="*/ 8 h 91"/>
                    <a:gd name="T46" fmla="*/ 78 w 91"/>
                    <a:gd name="T47" fmla="*/ 13 h 91"/>
                    <a:gd name="T48" fmla="*/ 84 w 91"/>
                    <a:gd name="T49" fmla="*/ 21 h 91"/>
                    <a:gd name="T50" fmla="*/ 87 w 91"/>
                    <a:gd name="T51" fmla="*/ 28 h 91"/>
                    <a:gd name="T52" fmla="*/ 89 w 91"/>
                    <a:gd name="T53" fmla="*/ 35 h 91"/>
                    <a:gd name="T54" fmla="*/ 91 w 91"/>
                    <a:gd name="T55" fmla="*/ 45 h 91"/>
                    <a:gd name="T56" fmla="*/ 91 w 91"/>
                    <a:gd name="T57" fmla="*/ 45 h 91"/>
                    <a:gd name="T58" fmla="*/ 89 w 91"/>
                    <a:gd name="T59" fmla="*/ 54 h 91"/>
                    <a:gd name="T60" fmla="*/ 87 w 91"/>
                    <a:gd name="T61" fmla="*/ 63 h 91"/>
                    <a:gd name="T62" fmla="*/ 84 w 91"/>
                    <a:gd name="T63" fmla="*/ 71 h 91"/>
                    <a:gd name="T64" fmla="*/ 78 w 91"/>
                    <a:gd name="T65" fmla="*/ 78 h 91"/>
                    <a:gd name="T66" fmla="*/ 71 w 91"/>
                    <a:gd name="T67" fmla="*/ 84 h 91"/>
                    <a:gd name="T68" fmla="*/ 63 w 91"/>
                    <a:gd name="T69" fmla="*/ 87 h 91"/>
                    <a:gd name="T70" fmla="*/ 54 w 91"/>
                    <a:gd name="T71" fmla="*/ 89 h 91"/>
                    <a:gd name="T72" fmla="*/ 45 w 91"/>
                    <a:gd name="T73" fmla="*/ 91 h 91"/>
                    <a:gd name="T74" fmla="*/ 45 w 91"/>
                    <a:gd name="T75" fmla="*/ 91 h 91"/>
                    <a:gd name="T76" fmla="*/ 45 w 91"/>
                    <a:gd name="T77" fmla="*/ 30 h 91"/>
                    <a:gd name="T78" fmla="*/ 45 w 91"/>
                    <a:gd name="T79" fmla="*/ 30 h 91"/>
                    <a:gd name="T80" fmla="*/ 39 w 91"/>
                    <a:gd name="T81" fmla="*/ 32 h 91"/>
                    <a:gd name="T82" fmla="*/ 35 w 91"/>
                    <a:gd name="T83" fmla="*/ 35 h 91"/>
                    <a:gd name="T84" fmla="*/ 32 w 91"/>
                    <a:gd name="T85" fmla="*/ 39 h 91"/>
                    <a:gd name="T86" fmla="*/ 30 w 91"/>
                    <a:gd name="T87" fmla="*/ 45 h 91"/>
                    <a:gd name="T88" fmla="*/ 30 w 91"/>
                    <a:gd name="T89" fmla="*/ 45 h 91"/>
                    <a:gd name="T90" fmla="*/ 32 w 91"/>
                    <a:gd name="T91" fmla="*/ 50 h 91"/>
                    <a:gd name="T92" fmla="*/ 35 w 91"/>
                    <a:gd name="T93" fmla="*/ 56 h 91"/>
                    <a:gd name="T94" fmla="*/ 39 w 91"/>
                    <a:gd name="T95" fmla="*/ 60 h 91"/>
                    <a:gd name="T96" fmla="*/ 45 w 91"/>
                    <a:gd name="T97" fmla="*/ 60 h 91"/>
                    <a:gd name="T98" fmla="*/ 45 w 91"/>
                    <a:gd name="T99" fmla="*/ 60 h 91"/>
                    <a:gd name="T100" fmla="*/ 50 w 91"/>
                    <a:gd name="T101" fmla="*/ 60 h 91"/>
                    <a:gd name="T102" fmla="*/ 56 w 91"/>
                    <a:gd name="T103" fmla="*/ 56 h 91"/>
                    <a:gd name="T104" fmla="*/ 59 w 91"/>
                    <a:gd name="T105" fmla="*/ 50 h 91"/>
                    <a:gd name="T106" fmla="*/ 59 w 91"/>
                    <a:gd name="T107" fmla="*/ 45 h 91"/>
                    <a:gd name="T108" fmla="*/ 59 w 91"/>
                    <a:gd name="T109" fmla="*/ 45 h 91"/>
                    <a:gd name="T110" fmla="*/ 59 w 91"/>
                    <a:gd name="T111" fmla="*/ 39 h 91"/>
                    <a:gd name="T112" fmla="*/ 56 w 91"/>
                    <a:gd name="T113" fmla="*/ 35 h 91"/>
                    <a:gd name="T114" fmla="*/ 50 w 91"/>
                    <a:gd name="T115" fmla="*/ 32 h 91"/>
                    <a:gd name="T116" fmla="*/ 45 w 91"/>
                    <a:gd name="T117" fmla="*/ 30 h 91"/>
                    <a:gd name="T118" fmla="*/ 45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5" y="91"/>
                      </a:moveTo>
                      <a:lnTo>
                        <a:pt x="45" y="91"/>
                      </a:lnTo>
                      <a:lnTo>
                        <a:pt x="35" y="89"/>
                      </a:lnTo>
                      <a:lnTo>
                        <a:pt x="28" y="87"/>
                      </a:lnTo>
                      <a:lnTo>
                        <a:pt x="21" y="84"/>
                      </a:lnTo>
                      <a:lnTo>
                        <a:pt x="13" y="78"/>
                      </a:lnTo>
                      <a:lnTo>
                        <a:pt x="8" y="71"/>
                      </a:lnTo>
                      <a:lnTo>
                        <a:pt x="4" y="63"/>
                      </a:lnTo>
                      <a:lnTo>
                        <a:pt x="0" y="54"/>
                      </a:lnTo>
                      <a:lnTo>
                        <a:pt x="0" y="45"/>
                      </a:lnTo>
                      <a:lnTo>
                        <a:pt x="0" y="45"/>
                      </a:lnTo>
                      <a:lnTo>
                        <a:pt x="0" y="35"/>
                      </a:lnTo>
                      <a:lnTo>
                        <a:pt x="4" y="28"/>
                      </a:lnTo>
                      <a:lnTo>
                        <a:pt x="8" y="21"/>
                      </a:lnTo>
                      <a:lnTo>
                        <a:pt x="13" y="13"/>
                      </a:lnTo>
                      <a:lnTo>
                        <a:pt x="21" y="8"/>
                      </a:lnTo>
                      <a:lnTo>
                        <a:pt x="28" y="4"/>
                      </a:lnTo>
                      <a:lnTo>
                        <a:pt x="35" y="0"/>
                      </a:lnTo>
                      <a:lnTo>
                        <a:pt x="45" y="0"/>
                      </a:lnTo>
                      <a:lnTo>
                        <a:pt x="45" y="0"/>
                      </a:lnTo>
                      <a:lnTo>
                        <a:pt x="54" y="0"/>
                      </a:lnTo>
                      <a:lnTo>
                        <a:pt x="63" y="4"/>
                      </a:lnTo>
                      <a:lnTo>
                        <a:pt x="71" y="8"/>
                      </a:lnTo>
                      <a:lnTo>
                        <a:pt x="78" y="13"/>
                      </a:lnTo>
                      <a:lnTo>
                        <a:pt x="84" y="21"/>
                      </a:lnTo>
                      <a:lnTo>
                        <a:pt x="87" y="28"/>
                      </a:lnTo>
                      <a:lnTo>
                        <a:pt x="89" y="35"/>
                      </a:lnTo>
                      <a:lnTo>
                        <a:pt x="91" y="45"/>
                      </a:lnTo>
                      <a:lnTo>
                        <a:pt x="91" y="45"/>
                      </a:lnTo>
                      <a:lnTo>
                        <a:pt x="89" y="54"/>
                      </a:lnTo>
                      <a:lnTo>
                        <a:pt x="87" y="63"/>
                      </a:lnTo>
                      <a:lnTo>
                        <a:pt x="84" y="71"/>
                      </a:lnTo>
                      <a:lnTo>
                        <a:pt x="78" y="78"/>
                      </a:lnTo>
                      <a:lnTo>
                        <a:pt x="71" y="84"/>
                      </a:lnTo>
                      <a:lnTo>
                        <a:pt x="63" y="87"/>
                      </a:lnTo>
                      <a:lnTo>
                        <a:pt x="54" y="89"/>
                      </a:lnTo>
                      <a:lnTo>
                        <a:pt x="45" y="91"/>
                      </a:lnTo>
                      <a:lnTo>
                        <a:pt x="45" y="91"/>
                      </a:lnTo>
                      <a:close/>
                      <a:moveTo>
                        <a:pt x="45" y="30"/>
                      </a:moveTo>
                      <a:lnTo>
                        <a:pt x="45" y="30"/>
                      </a:lnTo>
                      <a:lnTo>
                        <a:pt x="39" y="32"/>
                      </a:lnTo>
                      <a:lnTo>
                        <a:pt x="35" y="35"/>
                      </a:lnTo>
                      <a:lnTo>
                        <a:pt x="32" y="39"/>
                      </a:lnTo>
                      <a:lnTo>
                        <a:pt x="30" y="45"/>
                      </a:lnTo>
                      <a:lnTo>
                        <a:pt x="30" y="45"/>
                      </a:lnTo>
                      <a:lnTo>
                        <a:pt x="32" y="50"/>
                      </a:lnTo>
                      <a:lnTo>
                        <a:pt x="35" y="56"/>
                      </a:lnTo>
                      <a:lnTo>
                        <a:pt x="39" y="60"/>
                      </a:lnTo>
                      <a:lnTo>
                        <a:pt x="45" y="60"/>
                      </a:lnTo>
                      <a:lnTo>
                        <a:pt x="45" y="60"/>
                      </a:lnTo>
                      <a:lnTo>
                        <a:pt x="50" y="60"/>
                      </a:lnTo>
                      <a:lnTo>
                        <a:pt x="56" y="56"/>
                      </a:lnTo>
                      <a:lnTo>
                        <a:pt x="59" y="50"/>
                      </a:lnTo>
                      <a:lnTo>
                        <a:pt x="59" y="45"/>
                      </a:lnTo>
                      <a:lnTo>
                        <a:pt x="59" y="45"/>
                      </a:lnTo>
                      <a:lnTo>
                        <a:pt x="59" y="39"/>
                      </a:lnTo>
                      <a:lnTo>
                        <a:pt x="56" y="35"/>
                      </a:lnTo>
                      <a:lnTo>
                        <a:pt x="50" y="32"/>
                      </a:lnTo>
                      <a:lnTo>
                        <a:pt x="45" y="30"/>
                      </a:lnTo>
                      <a:lnTo>
                        <a:pt x="4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0" name="Rectangle 29">
                  <a:extLst>
                    <a:ext uri="{FF2B5EF4-FFF2-40B4-BE49-F238E27FC236}">
                      <a16:creationId xmlns:a16="http://schemas.microsoft.com/office/drawing/2014/main" id="{CAAE7413-EF26-4717-AC8C-2CF23F2E41DD}"/>
                    </a:ext>
                  </a:extLst>
                </p:cNvPr>
                <p:cNvSpPr>
                  <a:spLocks noChangeArrowheads="1"/>
                </p:cNvSpPr>
                <p:nvPr/>
              </p:nvSpPr>
              <p:spPr bwMode="auto">
                <a:xfrm>
                  <a:off x="8543926" y="2178051"/>
                  <a:ext cx="4921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1" name="Freeform 253">
                  <a:extLst>
                    <a:ext uri="{FF2B5EF4-FFF2-40B4-BE49-F238E27FC236}">
                      <a16:creationId xmlns:a16="http://schemas.microsoft.com/office/drawing/2014/main" id="{73AA1EC9-474D-472D-8564-CF212A52E480}"/>
                    </a:ext>
                  </a:extLst>
                </p:cNvPr>
                <p:cNvSpPr>
                  <a:spLocks/>
                </p:cNvSpPr>
                <p:nvPr/>
              </p:nvSpPr>
              <p:spPr bwMode="auto">
                <a:xfrm>
                  <a:off x="8716963" y="2192338"/>
                  <a:ext cx="68263" cy="103188"/>
                </a:xfrm>
                <a:custGeom>
                  <a:avLst/>
                  <a:gdLst>
                    <a:gd name="T0" fmla="*/ 30 w 43"/>
                    <a:gd name="T1" fmla="*/ 65 h 65"/>
                    <a:gd name="T2" fmla="*/ 0 w 43"/>
                    <a:gd name="T3" fmla="*/ 59 h 65"/>
                    <a:gd name="T4" fmla="*/ 13 w 43"/>
                    <a:gd name="T5" fmla="*/ 0 h 65"/>
                    <a:gd name="T6" fmla="*/ 43 w 43"/>
                    <a:gd name="T7" fmla="*/ 6 h 65"/>
                    <a:gd name="T8" fmla="*/ 30 w 43"/>
                    <a:gd name="T9" fmla="*/ 65 h 65"/>
                  </a:gdLst>
                  <a:ahLst/>
                  <a:cxnLst>
                    <a:cxn ang="0">
                      <a:pos x="T0" y="T1"/>
                    </a:cxn>
                    <a:cxn ang="0">
                      <a:pos x="T2" y="T3"/>
                    </a:cxn>
                    <a:cxn ang="0">
                      <a:pos x="T4" y="T5"/>
                    </a:cxn>
                    <a:cxn ang="0">
                      <a:pos x="T6" y="T7"/>
                    </a:cxn>
                    <a:cxn ang="0">
                      <a:pos x="T8" y="T9"/>
                    </a:cxn>
                  </a:cxnLst>
                  <a:rect l="0" t="0" r="r" b="b"/>
                  <a:pathLst>
                    <a:path w="43" h="65">
                      <a:moveTo>
                        <a:pt x="30" y="65"/>
                      </a:moveTo>
                      <a:lnTo>
                        <a:pt x="0" y="59"/>
                      </a:lnTo>
                      <a:lnTo>
                        <a:pt x="13" y="0"/>
                      </a:lnTo>
                      <a:lnTo>
                        <a:pt x="43" y="6"/>
                      </a:lnTo>
                      <a:lnTo>
                        <a:pt x="3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2" name="Freeform 254">
                  <a:extLst>
                    <a:ext uri="{FF2B5EF4-FFF2-40B4-BE49-F238E27FC236}">
                      <a16:creationId xmlns:a16="http://schemas.microsoft.com/office/drawing/2014/main" id="{61A6ADAC-B9E4-492F-865E-BCE734A5588D}"/>
                    </a:ext>
                  </a:extLst>
                </p:cNvPr>
                <p:cNvSpPr>
                  <a:spLocks/>
                </p:cNvSpPr>
                <p:nvPr/>
              </p:nvSpPr>
              <p:spPr bwMode="auto">
                <a:xfrm>
                  <a:off x="8882063" y="2244726"/>
                  <a:ext cx="82550" cy="109538"/>
                </a:xfrm>
                <a:custGeom>
                  <a:avLst/>
                  <a:gdLst>
                    <a:gd name="T0" fmla="*/ 28 w 52"/>
                    <a:gd name="T1" fmla="*/ 69 h 69"/>
                    <a:gd name="T2" fmla="*/ 0 w 52"/>
                    <a:gd name="T3" fmla="*/ 56 h 69"/>
                    <a:gd name="T4" fmla="*/ 24 w 52"/>
                    <a:gd name="T5" fmla="*/ 0 h 69"/>
                    <a:gd name="T6" fmla="*/ 52 w 52"/>
                    <a:gd name="T7" fmla="*/ 13 h 69"/>
                    <a:gd name="T8" fmla="*/ 28 w 52"/>
                    <a:gd name="T9" fmla="*/ 69 h 69"/>
                  </a:gdLst>
                  <a:ahLst/>
                  <a:cxnLst>
                    <a:cxn ang="0">
                      <a:pos x="T0" y="T1"/>
                    </a:cxn>
                    <a:cxn ang="0">
                      <a:pos x="T2" y="T3"/>
                    </a:cxn>
                    <a:cxn ang="0">
                      <a:pos x="T4" y="T5"/>
                    </a:cxn>
                    <a:cxn ang="0">
                      <a:pos x="T6" y="T7"/>
                    </a:cxn>
                    <a:cxn ang="0">
                      <a:pos x="T8" y="T9"/>
                    </a:cxn>
                  </a:cxnLst>
                  <a:rect l="0" t="0" r="r" b="b"/>
                  <a:pathLst>
                    <a:path w="52" h="69">
                      <a:moveTo>
                        <a:pt x="28" y="69"/>
                      </a:moveTo>
                      <a:lnTo>
                        <a:pt x="0" y="56"/>
                      </a:lnTo>
                      <a:lnTo>
                        <a:pt x="24" y="0"/>
                      </a:lnTo>
                      <a:lnTo>
                        <a:pt x="52" y="13"/>
                      </a:lnTo>
                      <a:lnTo>
                        <a:pt x="28"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3" name="Freeform 255">
                  <a:extLst>
                    <a:ext uri="{FF2B5EF4-FFF2-40B4-BE49-F238E27FC236}">
                      <a16:creationId xmlns:a16="http://schemas.microsoft.com/office/drawing/2014/main" id="{977A77F8-1623-4CB7-A819-AAAAA493D4D3}"/>
                    </a:ext>
                  </a:extLst>
                </p:cNvPr>
                <p:cNvSpPr>
                  <a:spLocks/>
                </p:cNvSpPr>
                <p:nvPr/>
              </p:nvSpPr>
              <p:spPr bwMode="auto">
                <a:xfrm>
                  <a:off x="9031288" y="2339976"/>
                  <a:ext cx="98425" cy="104775"/>
                </a:xfrm>
                <a:custGeom>
                  <a:avLst/>
                  <a:gdLst>
                    <a:gd name="T0" fmla="*/ 26 w 62"/>
                    <a:gd name="T1" fmla="*/ 66 h 66"/>
                    <a:gd name="T2" fmla="*/ 0 w 62"/>
                    <a:gd name="T3" fmla="*/ 48 h 66"/>
                    <a:gd name="T4" fmla="*/ 37 w 62"/>
                    <a:gd name="T5" fmla="*/ 0 h 66"/>
                    <a:gd name="T6" fmla="*/ 62 w 62"/>
                    <a:gd name="T7" fmla="*/ 16 h 66"/>
                    <a:gd name="T8" fmla="*/ 26 w 62"/>
                    <a:gd name="T9" fmla="*/ 66 h 66"/>
                  </a:gdLst>
                  <a:ahLst/>
                  <a:cxnLst>
                    <a:cxn ang="0">
                      <a:pos x="T0" y="T1"/>
                    </a:cxn>
                    <a:cxn ang="0">
                      <a:pos x="T2" y="T3"/>
                    </a:cxn>
                    <a:cxn ang="0">
                      <a:pos x="T4" y="T5"/>
                    </a:cxn>
                    <a:cxn ang="0">
                      <a:pos x="T6" y="T7"/>
                    </a:cxn>
                    <a:cxn ang="0">
                      <a:pos x="T8" y="T9"/>
                    </a:cxn>
                  </a:cxnLst>
                  <a:rect l="0" t="0" r="r" b="b"/>
                  <a:pathLst>
                    <a:path w="62" h="66">
                      <a:moveTo>
                        <a:pt x="26" y="66"/>
                      </a:moveTo>
                      <a:lnTo>
                        <a:pt x="0" y="48"/>
                      </a:lnTo>
                      <a:lnTo>
                        <a:pt x="37" y="0"/>
                      </a:lnTo>
                      <a:lnTo>
                        <a:pt x="62" y="16"/>
                      </a:lnTo>
                      <a:lnTo>
                        <a:pt x="2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4" name="Freeform 256">
                  <a:extLst>
                    <a:ext uri="{FF2B5EF4-FFF2-40B4-BE49-F238E27FC236}">
                      <a16:creationId xmlns:a16="http://schemas.microsoft.com/office/drawing/2014/main" id="{935FDF97-10EE-4E4C-A53E-9166170DD4AD}"/>
                    </a:ext>
                  </a:extLst>
                </p:cNvPr>
                <p:cNvSpPr>
                  <a:spLocks/>
                </p:cNvSpPr>
                <p:nvPr/>
              </p:nvSpPr>
              <p:spPr bwMode="auto">
                <a:xfrm>
                  <a:off x="9164638" y="2462213"/>
                  <a:ext cx="103188" cy="100013"/>
                </a:xfrm>
                <a:custGeom>
                  <a:avLst/>
                  <a:gdLst>
                    <a:gd name="T0" fmla="*/ 20 w 65"/>
                    <a:gd name="T1" fmla="*/ 63 h 63"/>
                    <a:gd name="T2" fmla="*/ 0 w 65"/>
                    <a:gd name="T3" fmla="*/ 41 h 63"/>
                    <a:gd name="T4" fmla="*/ 44 w 65"/>
                    <a:gd name="T5" fmla="*/ 0 h 63"/>
                    <a:gd name="T6" fmla="*/ 65 w 65"/>
                    <a:gd name="T7" fmla="*/ 23 h 63"/>
                    <a:gd name="T8" fmla="*/ 20 w 65"/>
                    <a:gd name="T9" fmla="*/ 63 h 63"/>
                  </a:gdLst>
                  <a:ahLst/>
                  <a:cxnLst>
                    <a:cxn ang="0">
                      <a:pos x="T0" y="T1"/>
                    </a:cxn>
                    <a:cxn ang="0">
                      <a:pos x="T2" y="T3"/>
                    </a:cxn>
                    <a:cxn ang="0">
                      <a:pos x="T4" y="T5"/>
                    </a:cxn>
                    <a:cxn ang="0">
                      <a:pos x="T6" y="T7"/>
                    </a:cxn>
                    <a:cxn ang="0">
                      <a:pos x="T8" y="T9"/>
                    </a:cxn>
                  </a:cxnLst>
                  <a:rect l="0" t="0" r="r" b="b"/>
                  <a:pathLst>
                    <a:path w="65" h="63">
                      <a:moveTo>
                        <a:pt x="20" y="63"/>
                      </a:moveTo>
                      <a:lnTo>
                        <a:pt x="0" y="41"/>
                      </a:lnTo>
                      <a:lnTo>
                        <a:pt x="44" y="0"/>
                      </a:lnTo>
                      <a:lnTo>
                        <a:pt x="65" y="23"/>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5" name="Freeform 257">
                  <a:extLst>
                    <a:ext uri="{FF2B5EF4-FFF2-40B4-BE49-F238E27FC236}">
                      <a16:creationId xmlns:a16="http://schemas.microsoft.com/office/drawing/2014/main" id="{CA562749-14B7-41A8-BB25-A07EBB3C4AD6}"/>
                    </a:ext>
                  </a:extLst>
                </p:cNvPr>
                <p:cNvSpPr>
                  <a:spLocks/>
                </p:cNvSpPr>
                <p:nvPr/>
              </p:nvSpPr>
              <p:spPr bwMode="auto">
                <a:xfrm>
                  <a:off x="9271001" y="2616201"/>
                  <a:ext cx="104775" cy="87313"/>
                </a:xfrm>
                <a:custGeom>
                  <a:avLst/>
                  <a:gdLst>
                    <a:gd name="T0" fmla="*/ 14 w 66"/>
                    <a:gd name="T1" fmla="*/ 55 h 55"/>
                    <a:gd name="T2" fmla="*/ 0 w 66"/>
                    <a:gd name="T3" fmla="*/ 29 h 55"/>
                    <a:gd name="T4" fmla="*/ 51 w 66"/>
                    <a:gd name="T5" fmla="*/ 0 h 55"/>
                    <a:gd name="T6" fmla="*/ 66 w 66"/>
                    <a:gd name="T7" fmla="*/ 26 h 55"/>
                    <a:gd name="T8" fmla="*/ 14 w 66"/>
                    <a:gd name="T9" fmla="*/ 55 h 55"/>
                  </a:gdLst>
                  <a:ahLst/>
                  <a:cxnLst>
                    <a:cxn ang="0">
                      <a:pos x="T0" y="T1"/>
                    </a:cxn>
                    <a:cxn ang="0">
                      <a:pos x="T2" y="T3"/>
                    </a:cxn>
                    <a:cxn ang="0">
                      <a:pos x="T4" y="T5"/>
                    </a:cxn>
                    <a:cxn ang="0">
                      <a:pos x="T6" y="T7"/>
                    </a:cxn>
                    <a:cxn ang="0">
                      <a:pos x="T8" y="T9"/>
                    </a:cxn>
                  </a:cxnLst>
                  <a:rect l="0" t="0" r="r" b="b"/>
                  <a:pathLst>
                    <a:path w="66" h="55">
                      <a:moveTo>
                        <a:pt x="14" y="55"/>
                      </a:moveTo>
                      <a:lnTo>
                        <a:pt x="0" y="29"/>
                      </a:lnTo>
                      <a:lnTo>
                        <a:pt x="51" y="0"/>
                      </a:lnTo>
                      <a:lnTo>
                        <a:pt x="66" y="26"/>
                      </a:lnTo>
                      <a:lnTo>
                        <a:pt x="14"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6" name="Freeform 258">
                  <a:extLst>
                    <a:ext uri="{FF2B5EF4-FFF2-40B4-BE49-F238E27FC236}">
                      <a16:creationId xmlns:a16="http://schemas.microsoft.com/office/drawing/2014/main" id="{408CA8BA-E75E-4490-98D8-1AEDFA54646A}"/>
                    </a:ext>
                  </a:extLst>
                </p:cNvPr>
                <p:cNvSpPr>
                  <a:spLocks/>
                </p:cNvSpPr>
                <p:nvPr/>
              </p:nvSpPr>
              <p:spPr bwMode="auto">
                <a:xfrm>
                  <a:off x="9344026" y="2789238"/>
                  <a:ext cx="106363" cy="76200"/>
                </a:xfrm>
                <a:custGeom>
                  <a:avLst/>
                  <a:gdLst>
                    <a:gd name="T0" fmla="*/ 9 w 67"/>
                    <a:gd name="T1" fmla="*/ 48 h 48"/>
                    <a:gd name="T2" fmla="*/ 0 w 67"/>
                    <a:gd name="T3" fmla="*/ 19 h 48"/>
                    <a:gd name="T4" fmla="*/ 57 w 67"/>
                    <a:gd name="T5" fmla="*/ 0 h 48"/>
                    <a:gd name="T6" fmla="*/ 67 w 67"/>
                    <a:gd name="T7" fmla="*/ 28 h 48"/>
                    <a:gd name="T8" fmla="*/ 9 w 67"/>
                    <a:gd name="T9" fmla="*/ 48 h 48"/>
                  </a:gdLst>
                  <a:ahLst/>
                  <a:cxnLst>
                    <a:cxn ang="0">
                      <a:pos x="T0" y="T1"/>
                    </a:cxn>
                    <a:cxn ang="0">
                      <a:pos x="T2" y="T3"/>
                    </a:cxn>
                    <a:cxn ang="0">
                      <a:pos x="T4" y="T5"/>
                    </a:cxn>
                    <a:cxn ang="0">
                      <a:pos x="T6" y="T7"/>
                    </a:cxn>
                    <a:cxn ang="0">
                      <a:pos x="T8" y="T9"/>
                    </a:cxn>
                  </a:cxnLst>
                  <a:rect l="0" t="0" r="r" b="b"/>
                  <a:pathLst>
                    <a:path w="67" h="48">
                      <a:moveTo>
                        <a:pt x="9" y="48"/>
                      </a:moveTo>
                      <a:lnTo>
                        <a:pt x="0" y="19"/>
                      </a:lnTo>
                      <a:lnTo>
                        <a:pt x="57" y="0"/>
                      </a:lnTo>
                      <a:lnTo>
                        <a:pt x="67" y="28"/>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7" name="Freeform 259">
                  <a:extLst>
                    <a:ext uri="{FF2B5EF4-FFF2-40B4-BE49-F238E27FC236}">
                      <a16:creationId xmlns:a16="http://schemas.microsoft.com/office/drawing/2014/main" id="{1090CF3A-27A3-4311-8FE7-596CA729EF8F}"/>
                    </a:ext>
                  </a:extLst>
                </p:cNvPr>
                <p:cNvSpPr>
                  <a:spLocks/>
                </p:cNvSpPr>
                <p:nvPr/>
              </p:nvSpPr>
              <p:spPr bwMode="auto">
                <a:xfrm>
                  <a:off x="9385301" y="2974976"/>
                  <a:ext cx="100013" cy="58738"/>
                </a:xfrm>
                <a:custGeom>
                  <a:avLst/>
                  <a:gdLst>
                    <a:gd name="T0" fmla="*/ 3 w 63"/>
                    <a:gd name="T1" fmla="*/ 37 h 37"/>
                    <a:gd name="T2" fmla="*/ 0 w 63"/>
                    <a:gd name="T3" fmla="*/ 7 h 37"/>
                    <a:gd name="T4" fmla="*/ 59 w 63"/>
                    <a:gd name="T5" fmla="*/ 0 h 37"/>
                    <a:gd name="T6" fmla="*/ 63 w 63"/>
                    <a:gd name="T7" fmla="*/ 31 h 37"/>
                    <a:gd name="T8" fmla="*/ 3 w 63"/>
                    <a:gd name="T9" fmla="*/ 37 h 37"/>
                  </a:gdLst>
                  <a:ahLst/>
                  <a:cxnLst>
                    <a:cxn ang="0">
                      <a:pos x="T0" y="T1"/>
                    </a:cxn>
                    <a:cxn ang="0">
                      <a:pos x="T2" y="T3"/>
                    </a:cxn>
                    <a:cxn ang="0">
                      <a:pos x="T4" y="T5"/>
                    </a:cxn>
                    <a:cxn ang="0">
                      <a:pos x="T6" y="T7"/>
                    </a:cxn>
                    <a:cxn ang="0">
                      <a:pos x="T8" y="T9"/>
                    </a:cxn>
                  </a:cxnLst>
                  <a:rect l="0" t="0" r="r" b="b"/>
                  <a:pathLst>
                    <a:path w="63" h="37">
                      <a:moveTo>
                        <a:pt x="3" y="37"/>
                      </a:moveTo>
                      <a:lnTo>
                        <a:pt x="0" y="7"/>
                      </a:lnTo>
                      <a:lnTo>
                        <a:pt x="59" y="0"/>
                      </a:lnTo>
                      <a:lnTo>
                        <a:pt x="63" y="31"/>
                      </a:lnTo>
                      <a:lnTo>
                        <a:pt x="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8" name="Freeform 260">
                  <a:extLst>
                    <a:ext uri="{FF2B5EF4-FFF2-40B4-BE49-F238E27FC236}">
                      <a16:creationId xmlns:a16="http://schemas.microsoft.com/office/drawing/2014/main" id="{3FAB6C50-BDDE-45C0-926C-7837C8FA7B7E}"/>
                    </a:ext>
                  </a:extLst>
                </p:cNvPr>
                <p:cNvSpPr>
                  <a:spLocks/>
                </p:cNvSpPr>
                <p:nvPr/>
              </p:nvSpPr>
              <p:spPr bwMode="auto">
                <a:xfrm>
                  <a:off x="9385301" y="3157538"/>
                  <a:ext cx="100013" cy="58738"/>
                </a:xfrm>
                <a:custGeom>
                  <a:avLst/>
                  <a:gdLst>
                    <a:gd name="T0" fmla="*/ 59 w 63"/>
                    <a:gd name="T1" fmla="*/ 37 h 37"/>
                    <a:gd name="T2" fmla="*/ 0 w 63"/>
                    <a:gd name="T3" fmla="*/ 31 h 37"/>
                    <a:gd name="T4" fmla="*/ 3 w 63"/>
                    <a:gd name="T5" fmla="*/ 0 h 37"/>
                    <a:gd name="T6" fmla="*/ 63 w 63"/>
                    <a:gd name="T7" fmla="*/ 7 h 37"/>
                    <a:gd name="T8" fmla="*/ 59 w 63"/>
                    <a:gd name="T9" fmla="*/ 37 h 37"/>
                  </a:gdLst>
                  <a:ahLst/>
                  <a:cxnLst>
                    <a:cxn ang="0">
                      <a:pos x="T0" y="T1"/>
                    </a:cxn>
                    <a:cxn ang="0">
                      <a:pos x="T2" y="T3"/>
                    </a:cxn>
                    <a:cxn ang="0">
                      <a:pos x="T4" y="T5"/>
                    </a:cxn>
                    <a:cxn ang="0">
                      <a:pos x="T6" y="T7"/>
                    </a:cxn>
                    <a:cxn ang="0">
                      <a:pos x="T8" y="T9"/>
                    </a:cxn>
                  </a:cxnLst>
                  <a:rect l="0" t="0" r="r" b="b"/>
                  <a:pathLst>
                    <a:path w="63" h="37">
                      <a:moveTo>
                        <a:pt x="59" y="37"/>
                      </a:moveTo>
                      <a:lnTo>
                        <a:pt x="0" y="31"/>
                      </a:lnTo>
                      <a:lnTo>
                        <a:pt x="3" y="0"/>
                      </a:lnTo>
                      <a:lnTo>
                        <a:pt x="63" y="7"/>
                      </a:lnTo>
                      <a:lnTo>
                        <a:pt x="5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9" name="Freeform 261">
                  <a:extLst>
                    <a:ext uri="{FF2B5EF4-FFF2-40B4-BE49-F238E27FC236}">
                      <a16:creationId xmlns:a16="http://schemas.microsoft.com/office/drawing/2014/main" id="{47D663F0-8018-44F9-80F0-01A8B6986EC4}"/>
                    </a:ext>
                  </a:extLst>
                </p:cNvPr>
                <p:cNvSpPr>
                  <a:spLocks/>
                </p:cNvSpPr>
                <p:nvPr/>
              </p:nvSpPr>
              <p:spPr bwMode="auto">
                <a:xfrm>
                  <a:off x="9344026" y="3327401"/>
                  <a:ext cx="106363" cy="76200"/>
                </a:xfrm>
                <a:custGeom>
                  <a:avLst/>
                  <a:gdLst>
                    <a:gd name="T0" fmla="*/ 57 w 67"/>
                    <a:gd name="T1" fmla="*/ 48 h 48"/>
                    <a:gd name="T2" fmla="*/ 0 w 67"/>
                    <a:gd name="T3" fmla="*/ 28 h 48"/>
                    <a:gd name="T4" fmla="*/ 9 w 67"/>
                    <a:gd name="T5" fmla="*/ 0 h 48"/>
                    <a:gd name="T6" fmla="*/ 67 w 67"/>
                    <a:gd name="T7" fmla="*/ 19 h 48"/>
                    <a:gd name="T8" fmla="*/ 57 w 67"/>
                    <a:gd name="T9" fmla="*/ 48 h 48"/>
                  </a:gdLst>
                  <a:ahLst/>
                  <a:cxnLst>
                    <a:cxn ang="0">
                      <a:pos x="T0" y="T1"/>
                    </a:cxn>
                    <a:cxn ang="0">
                      <a:pos x="T2" y="T3"/>
                    </a:cxn>
                    <a:cxn ang="0">
                      <a:pos x="T4" y="T5"/>
                    </a:cxn>
                    <a:cxn ang="0">
                      <a:pos x="T6" y="T7"/>
                    </a:cxn>
                    <a:cxn ang="0">
                      <a:pos x="T8" y="T9"/>
                    </a:cxn>
                  </a:cxnLst>
                  <a:rect l="0" t="0" r="r" b="b"/>
                  <a:pathLst>
                    <a:path w="67" h="48">
                      <a:moveTo>
                        <a:pt x="57" y="48"/>
                      </a:moveTo>
                      <a:lnTo>
                        <a:pt x="0" y="28"/>
                      </a:lnTo>
                      <a:lnTo>
                        <a:pt x="9" y="0"/>
                      </a:lnTo>
                      <a:lnTo>
                        <a:pt x="67"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0" name="Freeform 262">
                  <a:extLst>
                    <a:ext uri="{FF2B5EF4-FFF2-40B4-BE49-F238E27FC236}">
                      <a16:creationId xmlns:a16="http://schemas.microsoft.com/office/drawing/2014/main" id="{0101A9CE-A12E-44DC-AD06-F6FE1A728FCD}"/>
                    </a:ext>
                  </a:extLst>
                </p:cNvPr>
                <p:cNvSpPr>
                  <a:spLocks/>
                </p:cNvSpPr>
                <p:nvPr/>
              </p:nvSpPr>
              <p:spPr bwMode="auto">
                <a:xfrm>
                  <a:off x="9271001" y="3486151"/>
                  <a:ext cx="104775" cy="92075"/>
                </a:xfrm>
                <a:custGeom>
                  <a:avLst/>
                  <a:gdLst>
                    <a:gd name="T0" fmla="*/ 51 w 66"/>
                    <a:gd name="T1" fmla="*/ 58 h 58"/>
                    <a:gd name="T2" fmla="*/ 0 w 66"/>
                    <a:gd name="T3" fmla="*/ 26 h 58"/>
                    <a:gd name="T4" fmla="*/ 14 w 66"/>
                    <a:gd name="T5" fmla="*/ 0 h 58"/>
                    <a:gd name="T6" fmla="*/ 66 w 66"/>
                    <a:gd name="T7" fmla="*/ 30 h 58"/>
                    <a:gd name="T8" fmla="*/ 51 w 66"/>
                    <a:gd name="T9" fmla="*/ 58 h 58"/>
                  </a:gdLst>
                  <a:ahLst/>
                  <a:cxnLst>
                    <a:cxn ang="0">
                      <a:pos x="T0" y="T1"/>
                    </a:cxn>
                    <a:cxn ang="0">
                      <a:pos x="T2" y="T3"/>
                    </a:cxn>
                    <a:cxn ang="0">
                      <a:pos x="T4" y="T5"/>
                    </a:cxn>
                    <a:cxn ang="0">
                      <a:pos x="T6" y="T7"/>
                    </a:cxn>
                    <a:cxn ang="0">
                      <a:pos x="T8" y="T9"/>
                    </a:cxn>
                  </a:cxnLst>
                  <a:rect l="0" t="0" r="r" b="b"/>
                  <a:pathLst>
                    <a:path w="66" h="58">
                      <a:moveTo>
                        <a:pt x="51" y="58"/>
                      </a:moveTo>
                      <a:lnTo>
                        <a:pt x="0" y="26"/>
                      </a:lnTo>
                      <a:lnTo>
                        <a:pt x="14" y="0"/>
                      </a:lnTo>
                      <a:lnTo>
                        <a:pt x="66" y="30"/>
                      </a:lnTo>
                      <a:lnTo>
                        <a:pt x="5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1" name="Freeform 263">
                  <a:extLst>
                    <a:ext uri="{FF2B5EF4-FFF2-40B4-BE49-F238E27FC236}">
                      <a16:creationId xmlns:a16="http://schemas.microsoft.com/office/drawing/2014/main" id="{13CE1013-3E66-434C-A86D-CC70498A1ADB}"/>
                    </a:ext>
                  </a:extLst>
                </p:cNvPr>
                <p:cNvSpPr>
                  <a:spLocks/>
                </p:cNvSpPr>
                <p:nvPr/>
              </p:nvSpPr>
              <p:spPr bwMode="auto">
                <a:xfrm>
                  <a:off x="9164638" y="3627438"/>
                  <a:ext cx="103188" cy="100013"/>
                </a:xfrm>
                <a:custGeom>
                  <a:avLst/>
                  <a:gdLst>
                    <a:gd name="T0" fmla="*/ 44 w 65"/>
                    <a:gd name="T1" fmla="*/ 63 h 63"/>
                    <a:gd name="T2" fmla="*/ 0 w 65"/>
                    <a:gd name="T3" fmla="*/ 24 h 63"/>
                    <a:gd name="T4" fmla="*/ 20 w 65"/>
                    <a:gd name="T5" fmla="*/ 0 h 63"/>
                    <a:gd name="T6" fmla="*/ 65 w 65"/>
                    <a:gd name="T7" fmla="*/ 41 h 63"/>
                    <a:gd name="T8" fmla="*/ 44 w 65"/>
                    <a:gd name="T9" fmla="*/ 63 h 63"/>
                  </a:gdLst>
                  <a:ahLst/>
                  <a:cxnLst>
                    <a:cxn ang="0">
                      <a:pos x="T0" y="T1"/>
                    </a:cxn>
                    <a:cxn ang="0">
                      <a:pos x="T2" y="T3"/>
                    </a:cxn>
                    <a:cxn ang="0">
                      <a:pos x="T4" y="T5"/>
                    </a:cxn>
                    <a:cxn ang="0">
                      <a:pos x="T6" y="T7"/>
                    </a:cxn>
                    <a:cxn ang="0">
                      <a:pos x="T8" y="T9"/>
                    </a:cxn>
                  </a:cxnLst>
                  <a:rect l="0" t="0" r="r" b="b"/>
                  <a:pathLst>
                    <a:path w="65" h="63">
                      <a:moveTo>
                        <a:pt x="44" y="63"/>
                      </a:moveTo>
                      <a:lnTo>
                        <a:pt x="0" y="24"/>
                      </a:lnTo>
                      <a:lnTo>
                        <a:pt x="20" y="0"/>
                      </a:lnTo>
                      <a:lnTo>
                        <a:pt x="65"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2" name="Freeform 264">
                  <a:extLst>
                    <a:ext uri="{FF2B5EF4-FFF2-40B4-BE49-F238E27FC236}">
                      <a16:creationId xmlns:a16="http://schemas.microsoft.com/office/drawing/2014/main" id="{8E6176CC-397B-4CA1-985C-7F8F098D3058}"/>
                    </a:ext>
                  </a:extLst>
                </p:cNvPr>
                <p:cNvSpPr>
                  <a:spLocks/>
                </p:cNvSpPr>
                <p:nvPr/>
              </p:nvSpPr>
              <p:spPr bwMode="auto">
                <a:xfrm>
                  <a:off x="9031288" y="3748088"/>
                  <a:ext cx="98425" cy="106363"/>
                </a:xfrm>
                <a:custGeom>
                  <a:avLst/>
                  <a:gdLst>
                    <a:gd name="T0" fmla="*/ 37 w 62"/>
                    <a:gd name="T1" fmla="*/ 67 h 67"/>
                    <a:gd name="T2" fmla="*/ 0 w 62"/>
                    <a:gd name="T3" fmla="*/ 17 h 67"/>
                    <a:gd name="T4" fmla="*/ 26 w 62"/>
                    <a:gd name="T5" fmla="*/ 0 h 67"/>
                    <a:gd name="T6" fmla="*/ 62 w 62"/>
                    <a:gd name="T7" fmla="*/ 48 h 67"/>
                    <a:gd name="T8" fmla="*/ 37 w 62"/>
                    <a:gd name="T9" fmla="*/ 67 h 67"/>
                  </a:gdLst>
                  <a:ahLst/>
                  <a:cxnLst>
                    <a:cxn ang="0">
                      <a:pos x="T0" y="T1"/>
                    </a:cxn>
                    <a:cxn ang="0">
                      <a:pos x="T2" y="T3"/>
                    </a:cxn>
                    <a:cxn ang="0">
                      <a:pos x="T4" y="T5"/>
                    </a:cxn>
                    <a:cxn ang="0">
                      <a:pos x="T6" y="T7"/>
                    </a:cxn>
                    <a:cxn ang="0">
                      <a:pos x="T8" y="T9"/>
                    </a:cxn>
                  </a:cxnLst>
                  <a:rect l="0" t="0" r="r" b="b"/>
                  <a:pathLst>
                    <a:path w="62" h="67">
                      <a:moveTo>
                        <a:pt x="37" y="67"/>
                      </a:moveTo>
                      <a:lnTo>
                        <a:pt x="0" y="17"/>
                      </a:lnTo>
                      <a:lnTo>
                        <a:pt x="26" y="0"/>
                      </a:lnTo>
                      <a:lnTo>
                        <a:pt x="62" y="48"/>
                      </a:lnTo>
                      <a:lnTo>
                        <a:pt x="37"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3" name="Freeform 265">
                  <a:extLst>
                    <a:ext uri="{FF2B5EF4-FFF2-40B4-BE49-F238E27FC236}">
                      <a16:creationId xmlns:a16="http://schemas.microsoft.com/office/drawing/2014/main" id="{62E95CCC-CC2C-45B4-BF48-0CB536D00C6A}"/>
                    </a:ext>
                  </a:extLst>
                </p:cNvPr>
                <p:cNvSpPr>
                  <a:spLocks/>
                </p:cNvSpPr>
                <p:nvPr/>
              </p:nvSpPr>
              <p:spPr bwMode="auto">
                <a:xfrm>
                  <a:off x="8355013" y="2192338"/>
                  <a:ext cx="65088" cy="103188"/>
                </a:xfrm>
                <a:custGeom>
                  <a:avLst/>
                  <a:gdLst>
                    <a:gd name="T0" fmla="*/ 11 w 41"/>
                    <a:gd name="T1" fmla="*/ 65 h 65"/>
                    <a:gd name="T2" fmla="*/ 0 w 41"/>
                    <a:gd name="T3" fmla="*/ 6 h 65"/>
                    <a:gd name="T4" fmla="*/ 30 w 41"/>
                    <a:gd name="T5" fmla="*/ 0 h 65"/>
                    <a:gd name="T6" fmla="*/ 41 w 41"/>
                    <a:gd name="T7" fmla="*/ 59 h 65"/>
                    <a:gd name="T8" fmla="*/ 11 w 41"/>
                    <a:gd name="T9" fmla="*/ 65 h 65"/>
                  </a:gdLst>
                  <a:ahLst/>
                  <a:cxnLst>
                    <a:cxn ang="0">
                      <a:pos x="T0" y="T1"/>
                    </a:cxn>
                    <a:cxn ang="0">
                      <a:pos x="T2" y="T3"/>
                    </a:cxn>
                    <a:cxn ang="0">
                      <a:pos x="T4" y="T5"/>
                    </a:cxn>
                    <a:cxn ang="0">
                      <a:pos x="T6" y="T7"/>
                    </a:cxn>
                    <a:cxn ang="0">
                      <a:pos x="T8" y="T9"/>
                    </a:cxn>
                  </a:cxnLst>
                  <a:rect l="0" t="0" r="r" b="b"/>
                  <a:pathLst>
                    <a:path w="41" h="65">
                      <a:moveTo>
                        <a:pt x="11" y="65"/>
                      </a:moveTo>
                      <a:lnTo>
                        <a:pt x="0" y="6"/>
                      </a:lnTo>
                      <a:lnTo>
                        <a:pt x="30" y="0"/>
                      </a:lnTo>
                      <a:lnTo>
                        <a:pt x="41" y="59"/>
                      </a:lnTo>
                      <a:lnTo>
                        <a:pt x="11"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4" name="Freeform 266">
                  <a:extLst>
                    <a:ext uri="{FF2B5EF4-FFF2-40B4-BE49-F238E27FC236}">
                      <a16:creationId xmlns:a16="http://schemas.microsoft.com/office/drawing/2014/main" id="{0C70349C-B12D-4A72-A795-29BFCAA01DCF}"/>
                    </a:ext>
                  </a:extLst>
                </p:cNvPr>
                <p:cNvSpPr>
                  <a:spLocks/>
                </p:cNvSpPr>
                <p:nvPr/>
              </p:nvSpPr>
              <p:spPr bwMode="auto">
                <a:xfrm>
                  <a:off x="8172451" y="2244726"/>
                  <a:ext cx="82550" cy="109538"/>
                </a:xfrm>
                <a:custGeom>
                  <a:avLst/>
                  <a:gdLst>
                    <a:gd name="T0" fmla="*/ 24 w 52"/>
                    <a:gd name="T1" fmla="*/ 69 h 69"/>
                    <a:gd name="T2" fmla="*/ 0 w 52"/>
                    <a:gd name="T3" fmla="*/ 13 h 69"/>
                    <a:gd name="T4" fmla="*/ 28 w 52"/>
                    <a:gd name="T5" fmla="*/ 0 h 69"/>
                    <a:gd name="T6" fmla="*/ 52 w 52"/>
                    <a:gd name="T7" fmla="*/ 56 h 69"/>
                    <a:gd name="T8" fmla="*/ 24 w 52"/>
                    <a:gd name="T9" fmla="*/ 69 h 69"/>
                  </a:gdLst>
                  <a:ahLst/>
                  <a:cxnLst>
                    <a:cxn ang="0">
                      <a:pos x="T0" y="T1"/>
                    </a:cxn>
                    <a:cxn ang="0">
                      <a:pos x="T2" y="T3"/>
                    </a:cxn>
                    <a:cxn ang="0">
                      <a:pos x="T4" y="T5"/>
                    </a:cxn>
                    <a:cxn ang="0">
                      <a:pos x="T6" y="T7"/>
                    </a:cxn>
                    <a:cxn ang="0">
                      <a:pos x="T8" y="T9"/>
                    </a:cxn>
                  </a:cxnLst>
                  <a:rect l="0" t="0" r="r" b="b"/>
                  <a:pathLst>
                    <a:path w="52" h="69">
                      <a:moveTo>
                        <a:pt x="24" y="69"/>
                      </a:moveTo>
                      <a:lnTo>
                        <a:pt x="0" y="13"/>
                      </a:lnTo>
                      <a:lnTo>
                        <a:pt x="28" y="0"/>
                      </a:lnTo>
                      <a:lnTo>
                        <a:pt x="52" y="56"/>
                      </a:lnTo>
                      <a:lnTo>
                        <a:pt x="24"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5" name="Freeform 267">
                  <a:extLst>
                    <a:ext uri="{FF2B5EF4-FFF2-40B4-BE49-F238E27FC236}">
                      <a16:creationId xmlns:a16="http://schemas.microsoft.com/office/drawing/2014/main" id="{54AA60F1-EA14-4143-BBC2-403E43DB1EE8}"/>
                    </a:ext>
                  </a:extLst>
                </p:cNvPr>
                <p:cNvSpPr>
                  <a:spLocks/>
                </p:cNvSpPr>
                <p:nvPr/>
              </p:nvSpPr>
              <p:spPr bwMode="auto">
                <a:xfrm>
                  <a:off x="8008938" y="2339976"/>
                  <a:ext cx="96838" cy="104775"/>
                </a:xfrm>
                <a:custGeom>
                  <a:avLst/>
                  <a:gdLst>
                    <a:gd name="T0" fmla="*/ 37 w 61"/>
                    <a:gd name="T1" fmla="*/ 66 h 66"/>
                    <a:gd name="T2" fmla="*/ 0 w 61"/>
                    <a:gd name="T3" fmla="*/ 16 h 66"/>
                    <a:gd name="T4" fmla="*/ 26 w 61"/>
                    <a:gd name="T5" fmla="*/ 0 h 66"/>
                    <a:gd name="T6" fmla="*/ 61 w 61"/>
                    <a:gd name="T7" fmla="*/ 48 h 66"/>
                    <a:gd name="T8" fmla="*/ 37 w 61"/>
                    <a:gd name="T9" fmla="*/ 66 h 66"/>
                  </a:gdLst>
                  <a:ahLst/>
                  <a:cxnLst>
                    <a:cxn ang="0">
                      <a:pos x="T0" y="T1"/>
                    </a:cxn>
                    <a:cxn ang="0">
                      <a:pos x="T2" y="T3"/>
                    </a:cxn>
                    <a:cxn ang="0">
                      <a:pos x="T4" y="T5"/>
                    </a:cxn>
                    <a:cxn ang="0">
                      <a:pos x="T6" y="T7"/>
                    </a:cxn>
                    <a:cxn ang="0">
                      <a:pos x="T8" y="T9"/>
                    </a:cxn>
                  </a:cxnLst>
                  <a:rect l="0" t="0" r="r" b="b"/>
                  <a:pathLst>
                    <a:path w="61" h="66">
                      <a:moveTo>
                        <a:pt x="37" y="66"/>
                      </a:moveTo>
                      <a:lnTo>
                        <a:pt x="0" y="16"/>
                      </a:lnTo>
                      <a:lnTo>
                        <a:pt x="26" y="0"/>
                      </a:lnTo>
                      <a:lnTo>
                        <a:pt x="61" y="48"/>
                      </a:lnTo>
                      <a:lnTo>
                        <a:pt x="37"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6" name="Freeform 268">
                  <a:extLst>
                    <a:ext uri="{FF2B5EF4-FFF2-40B4-BE49-F238E27FC236}">
                      <a16:creationId xmlns:a16="http://schemas.microsoft.com/office/drawing/2014/main" id="{6A9FE813-E6B8-4C88-B669-F9DD4D594FA9}"/>
                    </a:ext>
                  </a:extLst>
                </p:cNvPr>
                <p:cNvSpPr>
                  <a:spLocks/>
                </p:cNvSpPr>
                <p:nvPr/>
              </p:nvSpPr>
              <p:spPr bwMode="auto">
                <a:xfrm>
                  <a:off x="7870826" y="2462213"/>
                  <a:ext cx="101600" cy="100013"/>
                </a:xfrm>
                <a:custGeom>
                  <a:avLst/>
                  <a:gdLst>
                    <a:gd name="T0" fmla="*/ 44 w 64"/>
                    <a:gd name="T1" fmla="*/ 63 h 63"/>
                    <a:gd name="T2" fmla="*/ 0 w 64"/>
                    <a:gd name="T3" fmla="*/ 23 h 63"/>
                    <a:gd name="T4" fmla="*/ 20 w 64"/>
                    <a:gd name="T5" fmla="*/ 0 h 63"/>
                    <a:gd name="T6" fmla="*/ 64 w 64"/>
                    <a:gd name="T7" fmla="*/ 41 h 63"/>
                    <a:gd name="T8" fmla="*/ 44 w 64"/>
                    <a:gd name="T9" fmla="*/ 63 h 63"/>
                  </a:gdLst>
                  <a:ahLst/>
                  <a:cxnLst>
                    <a:cxn ang="0">
                      <a:pos x="T0" y="T1"/>
                    </a:cxn>
                    <a:cxn ang="0">
                      <a:pos x="T2" y="T3"/>
                    </a:cxn>
                    <a:cxn ang="0">
                      <a:pos x="T4" y="T5"/>
                    </a:cxn>
                    <a:cxn ang="0">
                      <a:pos x="T6" y="T7"/>
                    </a:cxn>
                    <a:cxn ang="0">
                      <a:pos x="T8" y="T9"/>
                    </a:cxn>
                  </a:cxnLst>
                  <a:rect l="0" t="0" r="r" b="b"/>
                  <a:pathLst>
                    <a:path w="64" h="63">
                      <a:moveTo>
                        <a:pt x="44" y="63"/>
                      </a:moveTo>
                      <a:lnTo>
                        <a:pt x="0" y="23"/>
                      </a:lnTo>
                      <a:lnTo>
                        <a:pt x="20" y="0"/>
                      </a:lnTo>
                      <a:lnTo>
                        <a:pt x="64"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7" name="Freeform 269">
                  <a:extLst>
                    <a:ext uri="{FF2B5EF4-FFF2-40B4-BE49-F238E27FC236}">
                      <a16:creationId xmlns:a16="http://schemas.microsoft.com/office/drawing/2014/main" id="{603A3DBC-6ECA-4B3E-A67C-A80CC97937DE}"/>
                    </a:ext>
                  </a:extLst>
                </p:cNvPr>
                <p:cNvSpPr>
                  <a:spLocks/>
                </p:cNvSpPr>
                <p:nvPr/>
              </p:nvSpPr>
              <p:spPr bwMode="auto">
                <a:xfrm>
                  <a:off x="7761288" y="2616201"/>
                  <a:ext cx="106363" cy="87313"/>
                </a:xfrm>
                <a:custGeom>
                  <a:avLst/>
                  <a:gdLst>
                    <a:gd name="T0" fmla="*/ 52 w 67"/>
                    <a:gd name="T1" fmla="*/ 55 h 55"/>
                    <a:gd name="T2" fmla="*/ 0 w 67"/>
                    <a:gd name="T3" fmla="*/ 26 h 55"/>
                    <a:gd name="T4" fmla="*/ 15 w 67"/>
                    <a:gd name="T5" fmla="*/ 0 h 55"/>
                    <a:gd name="T6" fmla="*/ 67 w 67"/>
                    <a:gd name="T7" fmla="*/ 29 h 55"/>
                    <a:gd name="T8" fmla="*/ 52 w 67"/>
                    <a:gd name="T9" fmla="*/ 55 h 55"/>
                  </a:gdLst>
                  <a:ahLst/>
                  <a:cxnLst>
                    <a:cxn ang="0">
                      <a:pos x="T0" y="T1"/>
                    </a:cxn>
                    <a:cxn ang="0">
                      <a:pos x="T2" y="T3"/>
                    </a:cxn>
                    <a:cxn ang="0">
                      <a:pos x="T4" y="T5"/>
                    </a:cxn>
                    <a:cxn ang="0">
                      <a:pos x="T6" y="T7"/>
                    </a:cxn>
                    <a:cxn ang="0">
                      <a:pos x="T8" y="T9"/>
                    </a:cxn>
                  </a:cxnLst>
                  <a:rect l="0" t="0" r="r" b="b"/>
                  <a:pathLst>
                    <a:path w="67" h="55">
                      <a:moveTo>
                        <a:pt x="52" y="55"/>
                      </a:moveTo>
                      <a:lnTo>
                        <a:pt x="0" y="26"/>
                      </a:lnTo>
                      <a:lnTo>
                        <a:pt x="15" y="0"/>
                      </a:lnTo>
                      <a:lnTo>
                        <a:pt x="67" y="29"/>
                      </a:lnTo>
                      <a:lnTo>
                        <a:pt x="5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8" name="Freeform 270">
                  <a:extLst>
                    <a:ext uri="{FF2B5EF4-FFF2-40B4-BE49-F238E27FC236}">
                      <a16:creationId xmlns:a16="http://schemas.microsoft.com/office/drawing/2014/main" id="{0F7E6AE9-98CA-4620-AB33-54F1E0AB17EE}"/>
                    </a:ext>
                  </a:extLst>
                </p:cNvPr>
                <p:cNvSpPr>
                  <a:spLocks/>
                </p:cNvSpPr>
                <p:nvPr/>
              </p:nvSpPr>
              <p:spPr bwMode="auto">
                <a:xfrm>
                  <a:off x="7688263" y="2789238"/>
                  <a:ext cx="104775" cy="76200"/>
                </a:xfrm>
                <a:custGeom>
                  <a:avLst/>
                  <a:gdLst>
                    <a:gd name="T0" fmla="*/ 57 w 66"/>
                    <a:gd name="T1" fmla="*/ 48 h 48"/>
                    <a:gd name="T2" fmla="*/ 0 w 66"/>
                    <a:gd name="T3" fmla="*/ 28 h 48"/>
                    <a:gd name="T4" fmla="*/ 9 w 66"/>
                    <a:gd name="T5" fmla="*/ 0 h 48"/>
                    <a:gd name="T6" fmla="*/ 66 w 66"/>
                    <a:gd name="T7" fmla="*/ 19 h 48"/>
                    <a:gd name="T8" fmla="*/ 57 w 66"/>
                    <a:gd name="T9" fmla="*/ 48 h 48"/>
                  </a:gdLst>
                  <a:ahLst/>
                  <a:cxnLst>
                    <a:cxn ang="0">
                      <a:pos x="T0" y="T1"/>
                    </a:cxn>
                    <a:cxn ang="0">
                      <a:pos x="T2" y="T3"/>
                    </a:cxn>
                    <a:cxn ang="0">
                      <a:pos x="T4" y="T5"/>
                    </a:cxn>
                    <a:cxn ang="0">
                      <a:pos x="T6" y="T7"/>
                    </a:cxn>
                    <a:cxn ang="0">
                      <a:pos x="T8" y="T9"/>
                    </a:cxn>
                  </a:cxnLst>
                  <a:rect l="0" t="0" r="r" b="b"/>
                  <a:pathLst>
                    <a:path w="66" h="48">
                      <a:moveTo>
                        <a:pt x="57" y="48"/>
                      </a:moveTo>
                      <a:lnTo>
                        <a:pt x="0" y="28"/>
                      </a:lnTo>
                      <a:lnTo>
                        <a:pt x="9" y="0"/>
                      </a:lnTo>
                      <a:lnTo>
                        <a:pt x="66"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9" name="Freeform 271">
                  <a:extLst>
                    <a:ext uri="{FF2B5EF4-FFF2-40B4-BE49-F238E27FC236}">
                      <a16:creationId xmlns:a16="http://schemas.microsoft.com/office/drawing/2014/main" id="{25BBFA28-CF4E-4B44-8A5A-FD93F243A23E}"/>
                    </a:ext>
                  </a:extLst>
                </p:cNvPr>
                <p:cNvSpPr>
                  <a:spLocks/>
                </p:cNvSpPr>
                <p:nvPr/>
              </p:nvSpPr>
              <p:spPr bwMode="auto">
                <a:xfrm>
                  <a:off x="7651751" y="2974976"/>
                  <a:ext cx="100013" cy="58738"/>
                </a:xfrm>
                <a:custGeom>
                  <a:avLst/>
                  <a:gdLst>
                    <a:gd name="T0" fmla="*/ 60 w 63"/>
                    <a:gd name="T1" fmla="*/ 37 h 37"/>
                    <a:gd name="T2" fmla="*/ 0 w 63"/>
                    <a:gd name="T3" fmla="*/ 31 h 37"/>
                    <a:gd name="T4" fmla="*/ 4 w 63"/>
                    <a:gd name="T5" fmla="*/ 0 h 37"/>
                    <a:gd name="T6" fmla="*/ 63 w 63"/>
                    <a:gd name="T7" fmla="*/ 7 h 37"/>
                    <a:gd name="T8" fmla="*/ 60 w 63"/>
                    <a:gd name="T9" fmla="*/ 37 h 37"/>
                  </a:gdLst>
                  <a:ahLst/>
                  <a:cxnLst>
                    <a:cxn ang="0">
                      <a:pos x="T0" y="T1"/>
                    </a:cxn>
                    <a:cxn ang="0">
                      <a:pos x="T2" y="T3"/>
                    </a:cxn>
                    <a:cxn ang="0">
                      <a:pos x="T4" y="T5"/>
                    </a:cxn>
                    <a:cxn ang="0">
                      <a:pos x="T6" y="T7"/>
                    </a:cxn>
                    <a:cxn ang="0">
                      <a:pos x="T8" y="T9"/>
                    </a:cxn>
                  </a:cxnLst>
                  <a:rect l="0" t="0" r="r" b="b"/>
                  <a:pathLst>
                    <a:path w="63" h="37">
                      <a:moveTo>
                        <a:pt x="60" y="37"/>
                      </a:moveTo>
                      <a:lnTo>
                        <a:pt x="0" y="31"/>
                      </a:lnTo>
                      <a:lnTo>
                        <a:pt x="4" y="0"/>
                      </a:lnTo>
                      <a:lnTo>
                        <a:pt x="63" y="7"/>
                      </a:lnTo>
                      <a:lnTo>
                        <a:pt x="6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0" name="Freeform 272">
                  <a:extLst>
                    <a:ext uri="{FF2B5EF4-FFF2-40B4-BE49-F238E27FC236}">
                      <a16:creationId xmlns:a16="http://schemas.microsoft.com/office/drawing/2014/main" id="{7A84640E-2B53-4CC9-9204-FB7F96CBC07E}"/>
                    </a:ext>
                  </a:extLst>
                </p:cNvPr>
                <p:cNvSpPr>
                  <a:spLocks/>
                </p:cNvSpPr>
                <p:nvPr/>
              </p:nvSpPr>
              <p:spPr bwMode="auto">
                <a:xfrm>
                  <a:off x="7651751" y="3157538"/>
                  <a:ext cx="100013" cy="58738"/>
                </a:xfrm>
                <a:custGeom>
                  <a:avLst/>
                  <a:gdLst>
                    <a:gd name="T0" fmla="*/ 4 w 63"/>
                    <a:gd name="T1" fmla="*/ 37 h 37"/>
                    <a:gd name="T2" fmla="*/ 0 w 63"/>
                    <a:gd name="T3" fmla="*/ 7 h 37"/>
                    <a:gd name="T4" fmla="*/ 60 w 63"/>
                    <a:gd name="T5" fmla="*/ 0 h 37"/>
                    <a:gd name="T6" fmla="*/ 63 w 63"/>
                    <a:gd name="T7" fmla="*/ 31 h 37"/>
                    <a:gd name="T8" fmla="*/ 4 w 63"/>
                    <a:gd name="T9" fmla="*/ 37 h 37"/>
                  </a:gdLst>
                  <a:ahLst/>
                  <a:cxnLst>
                    <a:cxn ang="0">
                      <a:pos x="T0" y="T1"/>
                    </a:cxn>
                    <a:cxn ang="0">
                      <a:pos x="T2" y="T3"/>
                    </a:cxn>
                    <a:cxn ang="0">
                      <a:pos x="T4" y="T5"/>
                    </a:cxn>
                    <a:cxn ang="0">
                      <a:pos x="T6" y="T7"/>
                    </a:cxn>
                    <a:cxn ang="0">
                      <a:pos x="T8" y="T9"/>
                    </a:cxn>
                  </a:cxnLst>
                  <a:rect l="0" t="0" r="r" b="b"/>
                  <a:pathLst>
                    <a:path w="63" h="37">
                      <a:moveTo>
                        <a:pt x="4" y="37"/>
                      </a:moveTo>
                      <a:lnTo>
                        <a:pt x="0" y="7"/>
                      </a:lnTo>
                      <a:lnTo>
                        <a:pt x="60" y="0"/>
                      </a:lnTo>
                      <a:lnTo>
                        <a:pt x="63" y="31"/>
                      </a:lnTo>
                      <a:lnTo>
                        <a:pt x="4"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1" name="Freeform 273">
                  <a:extLst>
                    <a:ext uri="{FF2B5EF4-FFF2-40B4-BE49-F238E27FC236}">
                      <a16:creationId xmlns:a16="http://schemas.microsoft.com/office/drawing/2014/main" id="{C6794764-EA44-4A35-B42E-D05D12C03F89}"/>
                    </a:ext>
                  </a:extLst>
                </p:cNvPr>
                <p:cNvSpPr>
                  <a:spLocks/>
                </p:cNvSpPr>
                <p:nvPr/>
              </p:nvSpPr>
              <p:spPr bwMode="auto">
                <a:xfrm>
                  <a:off x="7688263" y="3327401"/>
                  <a:ext cx="104775" cy="76200"/>
                </a:xfrm>
                <a:custGeom>
                  <a:avLst/>
                  <a:gdLst>
                    <a:gd name="T0" fmla="*/ 9 w 66"/>
                    <a:gd name="T1" fmla="*/ 48 h 48"/>
                    <a:gd name="T2" fmla="*/ 0 w 66"/>
                    <a:gd name="T3" fmla="*/ 19 h 48"/>
                    <a:gd name="T4" fmla="*/ 57 w 66"/>
                    <a:gd name="T5" fmla="*/ 0 h 48"/>
                    <a:gd name="T6" fmla="*/ 66 w 66"/>
                    <a:gd name="T7" fmla="*/ 30 h 48"/>
                    <a:gd name="T8" fmla="*/ 9 w 66"/>
                    <a:gd name="T9" fmla="*/ 48 h 48"/>
                  </a:gdLst>
                  <a:ahLst/>
                  <a:cxnLst>
                    <a:cxn ang="0">
                      <a:pos x="T0" y="T1"/>
                    </a:cxn>
                    <a:cxn ang="0">
                      <a:pos x="T2" y="T3"/>
                    </a:cxn>
                    <a:cxn ang="0">
                      <a:pos x="T4" y="T5"/>
                    </a:cxn>
                    <a:cxn ang="0">
                      <a:pos x="T6" y="T7"/>
                    </a:cxn>
                    <a:cxn ang="0">
                      <a:pos x="T8" y="T9"/>
                    </a:cxn>
                  </a:cxnLst>
                  <a:rect l="0" t="0" r="r" b="b"/>
                  <a:pathLst>
                    <a:path w="66" h="48">
                      <a:moveTo>
                        <a:pt x="9" y="48"/>
                      </a:moveTo>
                      <a:lnTo>
                        <a:pt x="0" y="19"/>
                      </a:lnTo>
                      <a:lnTo>
                        <a:pt x="57" y="0"/>
                      </a:lnTo>
                      <a:lnTo>
                        <a:pt x="66" y="30"/>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2" name="Freeform 274">
                  <a:extLst>
                    <a:ext uri="{FF2B5EF4-FFF2-40B4-BE49-F238E27FC236}">
                      <a16:creationId xmlns:a16="http://schemas.microsoft.com/office/drawing/2014/main" id="{ECABC25A-4518-4111-9BA8-1DD818093C73}"/>
                    </a:ext>
                  </a:extLst>
                </p:cNvPr>
                <p:cNvSpPr>
                  <a:spLocks/>
                </p:cNvSpPr>
                <p:nvPr/>
              </p:nvSpPr>
              <p:spPr bwMode="auto">
                <a:xfrm>
                  <a:off x="7761288" y="3486151"/>
                  <a:ext cx="106363" cy="92075"/>
                </a:xfrm>
                <a:custGeom>
                  <a:avLst/>
                  <a:gdLst>
                    <a:gd name="T0" fmla="*/ 15 w 67"/>
                    <a:gd name="T1" fmla="*/ 58 h 58"/>
                    <a:gd name="T2" fmla="*/ 0 w 67"/>
                    <a:gd name="T3" fmla="*/ 30 h 58"/>
                    <a:gd name="T4" fmla="*/ 52 w 67"/>
                    <a:gd name="T5" fmla="*/ 0 h 58"/>
                    <a:gd name="T6" fmla="*/ 67 w 67"/>
                    <a:gd name="T7" fmla="*/ 26 h 58"/>
                    <a:gd name="T8" fmla="*/ 15 w 67"/>
                    <a:gd name="T9" fmla="*/ 58 h 58"/>
                  </a:gdLst>
                  <a:ahLst/>
                  <a:cxnLst>
                    <a:cxn ang="0">
                      <a:pos x="T0" y="T1"/>
                    </a:cxn>
                    <a:cxn ang="0">
                      <a:pos x="T2" y="T3"/>
                    </a:cxn>
                    <a:cxn ang="0">
                      <a:pos x="T4" y="T5"/>
                    </a:cxn>
                    <a:cxn ang="0">
                      <a:pos x="T6" y="T7"/>
                    </a:cxn>
                    <a:cxn ang="0">
                      <a:pos x="T8" y="T9"/>
                    </a:cxn>
                  </a:cxnLst>
                  <a:rect l="0" t="0" r="r" b="b"/>
                  <a:pathLst>
                    <a:path w="67" h="58">
                      <a:moveTo>
                        <a:pt x="15" y="58"/>
                      </a:moveTo>
                      <a:lnTo>
                        <a:pt x="0" y="30"/>
                      </a:lnTo>
                      <a:lnTo>
                        <a:pt x="52" y="0"/>
                      </a:lnTo>
                      <a:lnTo>
                        <a:pt x="67" y="26"/>
                      </a:lnTo>
                      <a:lnTo>
                        <a:pt x="1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3" name="Freeform 275">
                  <a:extLst>
                    <a:ext uri="{FF2B5EF4-FFF2-40B4-BE49-F238E27FC236}">
                      <a16:creationId xmlns:a16="http://schemas.microsoft.com/office/drawing/2014/main" id="{973AFCC4-A50F-4B89-9F66-FAF5189135CC}"/>
                    </a:ext>
                  </a:extLst>
                </p:cNvPr>
                <p:cNvSpPr>
                  <a:spLocks/>
                </p:cNvSpPr>
                <p:nvPr/>
              </p:nvSpPr>
              <p:spPr bwMode="auto">
                <a:xfrm>
                  <a:off x="7870826" y="3627438"/>
                  <a:ext cx="101600" cy="100013"/>
                </a:xfrm>
                <a:custGeom>
                  <a:avLst/>
                  <a:gdLst>
                    <a:gd name="T0" fmla="*/ 20 w 64"/>
                    <a:gd name="T1" fmla="*/ 63 h 63"/>
                    <a:gd name="T2" fmla="*/ 0 w 64"/>
                    <a:gd name="T3" fmla="*/ 41 h 63"/>
                    <a:gd name="T4" fmla="*/ 44 w 64"/>
                    <a:gd name="T5" fmla="*/ 0 h 63"/>
                    <a:gd name="T6" fmla="*/ 64 w 64"/>
                    <a:gd name="T7" fmla="*/ 24 h 63"/>
                    <a:gd name="T8" fmla="*/ 20 w 64"/>
                    <a:gd name="T9" fmla="*/ 63 h 63"/>
                  </a:gdLst>
                  <a:ahLst/>
                  <a:cxnLst>
                    <a:cxn ang="0">
                      <a:pos x="T0" y="T1"/>
                    </a:cxn>
                    <a:cxn ang="0">
                      <a:pos x="T2" y="T3"/>
                    </a:cxn>
                    <a:cxn ang="0">
                      <a:pos x="T4" y="T5"/>
                    </a:cxn>
                    <a:cxn ang="0">
                      <a:pos x="T6" y="T7"/>
                    </a:cxn>
                    <a:cxn ang="0">
                      <a:pos x="T8" y="T9"/>
                    </a:cxn>
                  </a:cxnLst>
                  <a:rect l="0" t="0" r="r" b="b"/>
                  <a:pathLst>
                    <a:path w="64" h="63">
                      <a:moveTo>
                        <a:pt x="20" y="63"/>
                      </a:moveTo>
                      <a:lnTo>
                        <a:pt x="0" y="41"/>
                      </a:lnTo>
                      <a:lnTo>
                        <a:pt x="44" y="0"/>
                      </a:lnTo>
                      <a:lnTo>
                        <a:pt x="64" y="24"/>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4" name="Freeform 276">
                  <a:extLst>
                    <a:ext uri="{FF2B5EF4-FFF2-40B4-BE49-F238E27FC236}">
                      <a16:creationId xmlns:a16="http://schemas.microsoft.com/office/drawing/2014/main" id="{045645C6-3246-40C3-8BB4-A7D1CC944CB4}"/>
                    </a:ext>
                  </a:extLst>
                </p:cNvPr>
                <p:cNvSpPr>
                  <a:spLocks/>
                </p:cNvSpPr>
                <p:nvPr/>
              </p:nvSpPr>
              <p:spPr bwMode="auto">
                <a:xfrm>
                  <a:off x="8008938" y="3748088"/>
                  <a:ext cx="96838" cy="106363"/>
                </a:xfrm>
                <a:custGeom>
                  <a:avLst/>
                  <a:gdLst>
                    <a:gd name="T0" fmla="*/ 26 w 61"/>
                    <a:gd name="T1" fmla="*/ 67 h 67"/>
                    <a:gd name="T2" fmla="*/ 0 w 61"/>
                    <a:gd name="T3" fmla="*/ 48 h 67"/>
                    <a:gd name="T4" fmla="*/ 37 w 61"/>
                    <a:gd name="T5" fmla="*/ 0 h 67"/>
                    <a:gd name="T6" fmla="*/ 61 w 61"/>
                    <a:gd name="T7" fmla="*/ 17 h 67"/>
                    <a:gd name="T8" fmla="*/ 26 w 61"/>
                    <a:gd name="T9" fmla="*/ 67 h 67"/>
                  </a:gdLst>
                  <a:ahLst/>
                  <a:cxnLst>
                    <a:cxn ang="0">
                      <a:pos x="T0" y="T1"/>
                    </a:cxn>
                    <a:cxn ang="0">
                      <a:pos x="T2" y="T3"/>
                    </a:cxn>
                    <a:cxn ang="0">
                      <a:pos x="T4" y="T5"/>
                    </a:cxn>
                    <a:cxn ang="0">
                      <a:pos x="T6" y="T7"/>
                    </a:cxn>
                    <a:cxn ang="0">
                      <a:pos x="T8" y="T9"/>
                    </a:cxn>
                  </a:cxnLst>
                  <a:rect l="0" t="0" r="r" b="b"/>
                  <a:pathLst>
                    <a:path w="61" h="67">
                      <a:moveTo>
                        <a:pt x="26" y="67"/>
                      </a:moveTo>
                      <a:lnTo>
                        <a:pt x="0" y="48"/>
                      </a:lnTo>
                      <a:lnTo>
                        <a:pt x="37" y="0"/>
                      </a:lnTo>
                      <a:lnTo>
                        <a:pt x="61" y="17"/>
                      </a:lnTo>
                      <a:lnTo>
                        <a:pt x="26"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grpSp>
        <p:sp>
          <p:nvSpPr>
            <p:cNvPr id="6" name="Rectangle 5">
              <a:extLst>
                <a:ext uri="{FF2B5EF4-FFF2-40B4-BE49-F238E27FC236}">
                  <a16:creationId xmlns:a16="http://schemas.microsoft.com/office/drawing/2014/main" id="{3BFBFF1D-6A37-45C6-ACD9-C2169BB03779}"/>
                </a:ext>
              </a:extLst>
            </p:cNvPr>
            <p:cNvSpPr/>
            <p:nvPr/>
          </p:nvSpPr>
          <p:spPr>
            <a:xfrm>
              <a:off x="6953285" y="4801999"/>
              <a:ext cx="1476883" cy="149766"/>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latin typeface="Open Sans" charset="0"/>
                <a:ea typeface="Open Sans" charset="0"/>
                <a:cs typeface="Open Sans" charset="0"/>
              </a:endParaRPr>
            </a:p>
          </p:txBody>
        </p:sp>
      </p:grpSp>
      <p:cxnSp>
        <p:nvCxnSpPr>
          <p:cNvPr id="55" name="Straight Connector 54">
            <a:extLst>
              <a:ext uri="{FF2B5EF4-FFF2-40B4-BE49-F238E27FC236}">
                <a16:creationId xmlns:a16="http://schemas.microsoft.com/office/drawing/2014/main" id="{F04A6D5B-C512-43F6-8853-D13870CA10B3}"/>
              </a:ext>
            </a:extLst>
          </p:cNvPr>
          <p:cNvCxnSpPr>
            <a:cxnSpLocks/>
            <a:stCxn id="7" idx="56"/>
          </p:cNvCxnSpPr>
          <p:nvPr userDrawn="1"/>
        </p:nvCxnSpPr>
        <p:spPr>
          <a:xfrm>
            <a:off x="8922139" y="4968552"/>
            <a:ext cx="32698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58A89B-C4A0-4BF6-A7C2-3F1B9632BFBB}"/>
              </a:ext>
            </a:extLst>
          </p:cNvPr>
          <p:cNvCxnSpPr>
            <a:cxnSpLocks/>
          </p:cNvCxnSpPr>
          <p:nvPr userDrawn="1"/>
        </p:nvCxnSpPr>
        <p:spPr>
          <a:xfrm flipV="1">
            <a:off x="0" y="4628982"/>
            <a:ext cx="7894216" cy="809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 Placeholder 58">
            <a:extLst>
              <a:ext uri="{FF2B5EF4-FFF2-40B4-BE49-F238E27FC236}">
                <a16:creationId xmlns:a16="http://schemas.microsoft.com/office/drawing/2014/main" id="{D8A7A6F7-5F58-448E-ABB3-AECDCAC6588E}"/>
              </a:ext>
            </a:extLst>
          </p:cNvPr>
          <p:cNvSpPr>
            <a:spLocks noGrp="1"/>
          </p:cNvSpPr>
          <p:nvPr>
            <p:ph type="body" sz="quarter" idx="10" hasCustomPrompt="1"/>
          </p:nvPr>
        </p:nvSpPr>
        <p:spPr>
          <a:xfrm>
            <a:off x="952500" y="1206500"/>
            <a:ext cx="5337175" cy="2257425"/>
          </a:xfrm>
        </p:spPr>
        <p:txBody>
          <a:bodyPr/>
          <a:lstStyle>
            <a:lvl1pPr marL="0" indent="0">
              <a:buNone/>
              <a:defRPr sz="6600">
                <a:latin typeface="+mj-lt"/>
              </a:defRPr>
            </a:lvl1pPr>
          </a:lstStyle>
          <a:p>
            <a:pPr lvl="0"/>
            <a:r>
              <a:rPr lang="en-US" sz="6600" dirty="0">
                <a:latin typeface="+mj-lt"/>
              </a:rPr>
              <a:t>Section Header</a:t>
            </a:r>
            <a:endParaRPr lang="en-US" dirty="0"/>
          </a:p>
        </p:txBody>
      </p:sp>
    </p:spTree>
    <p:extLst>
      <p:ext uri="{BB962C8B-B14F-4D97-AF65-F5344CB8AC3E}">
        <p14:creationId xmlns:p14="http://schemas.microsoft.com/office/powerpoint/2010/main" val="16766091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3569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2"/>
            </p:custDataLst>
            <p:extLst>
              <p:ext uri="{D42A27DB-BD31-4B8C-83A1-F6EECF244321}">
                <p14:modId xmlns:p14="http://schemas.microsoft.com/office/powerpoint/2010/main" val="22850545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3"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41825276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2019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5" name="Picture 4">
            <a:extLst>
              <a:ext uri="{FF2B5EF4-FFF2-40B4-BE49-F238E27FC236}">
                <a16:creationId xmlns:a16="http://schemas.microsoft.com/office/drawing/2014/main" id="{AF6272ED-D46B-4410-850F-BE680FD2A4F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3603769363"/>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26731362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b="57950"/>
          <a:stretch/>
        </p:blipFill>
        <p:spPr>
          <a:xfrm>
            <a:off x="914400" y="762001"/>
            <a:ext cx="1788289" cy="348286"/>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802417606"/>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pic>
        <p:nvPicPr>
          <p:cNvPr id="4" name="Picture 3">
            <a:extLst>
              <a:ext uri="{FF2B5EF4-FFF2-40B4-BE49-F238E27FC236}">
                <a16:creationId xmlns:a16="http://schemas.microsoft.com/office/drawing/2014/main" id="{9690DDD7-BC40-45F8-9944-8723C753155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35834074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345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63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9FDA-1C86-4E70-8EAA-E587D8C76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81507B-6653-4F0E-8CFA-B7E5E3759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B3404D-7A3C-4114-8F04-3A6CC1F1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1CAF6-4D31-4DFE-B6A2-01E168D97F59}"/>
              </a:ext>
            </a:extLst>
          </p:cNvPr>
          <p:cNvSpPr>
            <a:spLocks noGrp="1"/>
          </p:cNvSpPr>
          <p:nvPr>
            <p:ph type="dt" sz="half" idx="10"/>
          </p:nvPr>
        </p:nvSpPr>
        <p:spPr/>
        <p:txBody>
          <a:bodyPr/>
          <a:lstStyle/>
          <a:p>
            <a:fld id="{A5378F92-1DA1-48AA-8305-9DEF2C8C87EA}" type="datetimeFigureOut">
              <a:rPr lang="en-US" smtClean="0"/>
              <a:t>2/25/2022</a:t>
            </a:fld>
            <a:endParaRPr lang="en-US"/>
          </a:p>
        </p:txBody>
      </p:sp>
      <p:sp>
        <p:nvSpPr>
          <p:cNvPr id="6" name="Footer Placeholder 5">
            <a:extLst>
              <a:ext uri="{FF2B5EF4-FFF2-40B4-BE49-F238E27FC236}">
                <a16:creationId xmlns:a16="http://schemas.microsoft.com/office/drawing/2014/main" id="{C132AFB5-5620-46C7-B6D2-B9644C488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ABCB9-4B8E-42DA-9738-891D098C63A8}"/>
              </a:ext>
            </a:extLst>
          </p:cNvPr>
          <p:cNvSpPr>
            <a:spLocks noGrp="1"/>
          </p:cNvSpPr>
          <p:nvPr>
            <p:ph type="sldNum" sz="quarter" idx="12"/>
          </p:nvPr>
        </p:nvSpPr>
        <p:spPr/>
        <p:txBody>
          <a:bodyPr/>
          <a:lstStyle/>
          <a:p>
            <a:fld id="{EF28B5E1-6D0D-4B50-9365-FD6E62EBFFB4}" type="slidenum">
              <a:rPr lang="en-US" smtClean="0"/>
              <a:t>‹#›</a:t>
            </a:fld>
            <a:endParaRPr lang="en-US"/>
          </a:p>
        </p:txBody>
      </p:sp>
    </p:spTree>
    <p:extLst>
      <p:ext uri="{BB962C8B-B14F-4D97-AF65-F5344CB8AC3E}">
        <p14:creationId xmlns:p14="http://schemas.microsoft.com/office/powerpoint/2010/main" val="257689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theme" Target="../theme/theme3.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42" Type="http://schemas.openxmlformats.org/officeDocument/2006/relationships/oleObject" Target="../embeddings/oleObject6.bin"/><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tags" Target="../tags/tag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40" Type="http://schemas.openxmlformats.org/officeDocument/2006/relationships/vmlDrawing" Target="../drawings/vmlDrawing6.v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43" Type="http://schemas.openxmlformats.org/officeDocument/2006/relationships/image" Target="../media/image7.emf"/><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slideLayout" Target="../slideLayouts/slideLayout7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theme" Target="../theme/theme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7D369-8F11-4793-BF43-EDED3240A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DB9D89-B104-4175-9C67-C16191D7C9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91BBB-9B76-4543-AE59-1A70125ED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78F92-1DA1-48AA-8305-9DEF2C8C87EA}" type="datetimeFigureOut">
              <a:rPr lang="en-US" smtClean="0"/>
              <a:t>2/25/2022</a:t>
            </a:fld>
            <a:endParaRPr lang="en-US"/>
          </a:p>
        </p:txBody>
      </p:sp>
      <p:sp>
        <p:nvSpPr>
          <p:cNvPr id="5" name="Footer Placeholder 4">
            <a:extLst>
              <a:ext uri="{FF2B5EF4-FFF2-40B4-BE49-F238E27FC236}">
                <a16:creationId xmlns:a16="http://schemas.microsoft.com/office/drawing/2014/main" id="{87D9A832-99EA-432D-865B-D2F4BA9D8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FADBB6-3DEF-4E65-B24F-F1202BD39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B5E1-6D0D-4B50-9365-FD6E62EBFFB4}" type="slidenum">
              <a:rPr lang="en-US" smtClean="0"/>
              <a:t>‹#›</a:t>
            </a:fld>
            <a:endParaRPr lang="en-US"/>
          </a:p>
        </p:txBody>
      </p:sp>
    </p:spTree>
    <p:extLst>
      <p:ext uri="{BB962C8B-B14F-4D97-AF65-F5344CB8AC3E}">
        <p14:creationId xmlns:p14="http://schemas.microsoft.com/office/powerpoint/2010/main" val="2256151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a:t>Click To Edit Master Title</a:t>
            </a:r>
          </a:p>
        </p:txBody>
      </p:sp>
    </p:spTree>
    <p:extLst>
      <p:ext uri="{BB962C8B-B14F-4D97-AF65-F5344CB8AC3E}">
        <p14:creationId xmlns:p14="http://schemas.microsoft.com/office/powerpoint/2010/main" val="402675717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1"/>
            </p:custDataLst>
            <p:extLst>
              <p:ext uri="{D42A27DB-BD31-4B8C-83A1-F6EECF244321}">
                <p14:modId xmlns:p14="http://schemas.microsoft.com/office/powerpoint/2010/main" val="3084727646"/>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6147" name="think-cell Slide" r:id="rId42" imgW="270" imgH="270" progId="TCLayout.ActiveDocument.1">
                  <p:embed/>
                </p:oleObj>
              </mc:Choice>
              <mc:Fallback>
                <p:oleObj name="think-cell Slide" r:id="rId42" imgW="270" imgH="270" progId="TCLayout.ActiveDocument.1">
                  <p:embed/>
                  <p:pic>
                    <p:nvPicPr>
                      <p:cNvPr id="4" name="Object 3" hidden="1"/>
                      <p:cNvPicPr/>
                      <p:nvPr/>
                    </p:nvPicPr>
                    <p:blipFill>
                      <a:blip r:embed="rId43"/>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8" name="Copyright"/>
          <p:cNvSpPr txBox="1"/>
          <p:nvPr/>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Deloitte 2021</a:t>
            </a:r>
          </a:p>
        </p:txBody>
      </p:sp>
      <p:sp>
        <p:nvSpPr>
          <p:cNvPr id="19" name="Text Placeholder 18"/>
          <p:cNvSpPr>
            <a:spLocks noGrp="1"/>
          </p:cNvSpPr>
          <p:nvPr>
            <p:ph type="body" idx="1"/>
          </p:nvPr>
        </p:nvSpPr>
        <p:spPr>
          <a:xfrm>
            <a:off x="460887" y="1714500"/>
            <a:ext cx="11277599" cy="46482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smtClean="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800" noProof="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5A35A5D5-FD12-4A0E-B47E-3D53D008B26B}"/>
              </a:ext>
            </a:extLst>
          </p:cNvPr>
          <p:cNvSpPr txBox="1"/>
          <p:nvPr userDrawn="1"/>
        </p:nvSpPr>
        <p:spPr>
          <a:xfrm>
            <a:off x="4065081" y="699568"/>
            <a:ext cx="254000"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2" name="TextBox 21">
            <a:extLst>
              <a:ext uri="{FF2B5EF4-FFF2-40B4-BE49-F238E27FC236}">
                <a16:creationId xmlns:a16="http://schemas.microsoft.com/office/drawing/2014/main" id="{33FEAD1B-5DFB-4123-913B-D7D5838C8C6D}"/>
              </a:ext>
            </a:extLst>
          </p:cNvPr>
          <p:cNvSpPr txBox="1"/>
          <p:nvPr userDrawn="1"/>
        </p:nvSpPr>
        <p:spPr>
          <a:xfrm>
            <a:off x="4321370" y="802745"/>
            <a:ext cx="1673167"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3" name="TextBox 22">
            <a:extLst>
              <a:ext uri="{FF2B5EF4-FFF2-40B4-BE49-F238E27FC236}">
                <a16:creationId xmlns:a16="http://schemas.microsoft.com/office/drawing/2014/main" id="{B202DBDA-700C-4979-B00F-3477C099D042}"/>
              </a:ext>
            </a:extLst>
          </p:cNvPr>
          <p:cNvSpPr txBox="1"/>
          <p:nvPr userDrawn="1"/>
        </p:nvSpPr>
        <p:spPr>
          <a:xfrm>
            <a:off x="5969842" y="802745"/>
            <a:ext cx="250316"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4" name="TextBox 23">
            <a:extLst>
              <a:ext uri="{FF2B5EF4-FFF2-40B4-BE49-F238E27FC236}">
                <a16:creationId xmlns:a16="http://schemas.microsoft.com/office/drawing/2014/main" id="{D14DFC3E-51E5-47BE-BA81-FDAED74D8117}"/>
              </a:ext>
            </a:extLst>
          </p:cNvPr>
          <p:cNvSpPr txBox="1"/>
          <p:nvPr userDrawn="1"/>
        </p:nvSpPr>
        <p:spPr>
          <a:xfrm>
            <a:off x="4321027" y="801689"/>
            <a:ext cx="1673851"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Tree>
    <p:extLst>
      <p:ext uri="{BB962C8B-B14F-4D97-AF65-F5344CB8AC3E}">
        <p14:creationId xmlns:p14="http://schemas.microsoft.com/office/powerpoint/2010/main" val="411202679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78" r:id="rId35"/>
    <p:sldLayoutId id="2147483779" r:id="rId36"/>
    <p:sldLayoutId id="2147483780" r:id="rId37"/>
    <p:sldLayoutId id="2147483782" r:id="rId38"/>
  </p:sldLayoutIdLst>
  <p:transition>
    <p:fade/>
  </p:transition>
  <p:hf hdr="0" dt="0"/>
  <p:txStyles>
    <p:titleStyle>
      <a:lvl1pPr algn="l" defTabSz="685800" rtl="0" eaLnBrk="1" latinLnBrk="0" hangingPunct="1">
        <a:spcBef>
          <a:spcPct val="0"/>
        </a:spcBef>
        <a:buNone/>
        <a:defRPr sz="28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5" orient="horz" pos="4008">
          <p15:clr>
            <a:srgbClr val="F26B43"/>
          </p15:clr>
        </p15:guide>
        <p15:guide id="49" orient="horz" pos="432">
          <p15:clr>
            <a:srgbClr val="F26B43"/>
          </p15:clr>
        </p15:guide>
        <p15:guide id="68" orient="horz" pos="4104">
          <p15:clr>
            <a:srgbClr val="F26B43"/>
          </p15:clr>
        </p15:guide>
        <p15:guide id="69" orient="horz" pos="2088">
          <p15:clr>
            <a:srgbClr val="F26B43"/>
          </p15:clr>
        </p15:guide>
        <p15:guide id="70" orient="horz" pos="1080">
          <p15:clr>
            <a:srgbClr val="F26B43"/>
          </p15:clr>
        </p15:guide>
        <p15:guide id="71" orient="horz" pos="216">
          <p15:clr>
            <a:srgbClr val="F26B43"/>
          </p15:clr>
        </p15:guide>
        <p15:guide id="72" pos="3840">
          <p15:clr>
            <a:srgbClr val="F26B43"/>
          </p15:clr>
        </p15:guide>
        <p15:guide id="73" pos="3936">
          <p15:clr>
            <a:srgbClr val="F26B43"/>
          </p15:clr>
        </p15:guide>
        <p15:guide id="74" pos="288">
          <p15:clr>
            <a:srgbClr val="F26B43"/>
          </p15:clr>
        </p15:guide>
        <p15:guide id="75" pos="4960">
          <p15:clr>
            <a:srgbClr val="F26B43"/>
          </p15:clr>
        </p15:guide>
        <p15:guide id="76" pos="3744">
          <p15:clr>
            <a:srgbClr val="F26B43"/>
          </p15:clr>
        </p15:guide>
        <p15:guide id="77" pos="2720">
          <p15:clr>
            <a:srgbClr val="F26B43"/>
          </p15:clr>
        </p15:guide>
        <p15:guide id="78" pos="2528">
          <p15:clr>
            <a:srgbClr val="F26B43"/>
          </p15:clr>
        </p15:guide>
        <p15:guide id="79" pos="1312">
          <p15:clr>
            <a:srgbClr val="F26B43"/>
          </p15:clr>
        </p15:guide>
        <p15:guide id="80" pos="1504">
          <p15:clr>
            <a:srgbClr val="F26B43"/>
          </p15:clr>
        </p15:guide>
        <p15:guide id="81" pos="5152">
          <p15:clr>
            <a:srgbClr val="F26B43"/>
          </p15:clr>
        </p15:guide>
        <p15:guide id="82" pos="6176">
          <p15:clr>
            <a:srgbClr val="F26B43"/>
          </p15:clr>
        </p15:guide>
        <p15:guide id="83" pos="6368">
          <p15:clr>
            <a:srgbClr val="F26B43"/>
          </p15:clr>
        </p15:guide>
        <p15:guide id="84" pos="7392">
          <p15:clr>
            <a:srgbClr val="F26B43"/>
          </p15:clr>
        </p15:guide>
        <p15:guide id="85" orient="horz" pos="21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p:nvSpPr>
        <p:spPr bwMode="auto">
          <a:xfrm>
            <a:off x="914719" y="6444147"/>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2019 Deloitte Development LLC. All rights reserved.</a:t>
            </a:r>
          </a:p>
        </p:txBody>
      </p:sp>
    </p:spTree>
    <p:extLst>
      <p:ext uri="{BB962C8B-B14F-4D97-AF65-F5344CB8AC3E}">
        <p14:creationId xmlns:p14="http://schemas.microsoft.com/office/powerpoint/2010/main" val="25663651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82.xml"/><Relationship Id="rId4" Type="http://schemas.openxmlformats.org/officeDocument/2006/relationships/hyperlink" Target="http://1qbit.com/files/white-papers/1QBit-White-Paper-%E2%80%93-Finding-Optimal-Arbitrage-Opportunities-Using-a-Quantum-Annealer.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invertebrate, worm&#10;&#10;Description automatically generated">
            <a:extLst>
              <a:ext uri="{FF2B5EF4-FFF2-40B4-BE49-F238E27FC236}">
                <a16:creationId xmlns:a16="http://schemas.microsoft.com/office/drawing/2014/main" id="{67C4BB8A-6F32-4902-B5FC-BD1C49D9208C}"/>
              </a:ext>
            </a:extLst>
          </p:cNvPr>
          <p:cNvPicPr>
            <a:picLocks noChangeAspect="1"/>
          </p:cNvPicPr>
          <p:nvPr/>
        </p:nvPicPr>
        <p:blipFill rotWithShape="1">
          <a:blip r:embed="rId2">
            <a:extLst>
              <a:ext uri="{28A0092B-C50C-407E-A947-70E740481C1C}">
                <a14:useLocalDpi xmlns:a14="http://schemas.microsoft.com/office/drawing/2010/main" val="0"/>
              </a:ext>
            </a:extLst>
          </a:blip>
          <a:srcRect t="10505" r="4772" b="5476"/>
          <a:stretch/>
        </p:blipFill>
        <p:spPr>
          <a:xfrm>
            <a:off x="4419030" y="0"/>
            <a:ext cx="7772970" cy="6858000"/>
          </a:xfrm>
          <a:prstGeom prst="rect">
            <a:avLst/>
          </a:prstGeom>
        </p:spPr>
      </p:pic>
      <p:sp>
        <p:nvSpPr>
          <p:cNvPr id="4" name="Title 3"/>
          <p:cNvSpPr>
            <a:spLocks noGrp="1"/>
          </p:cNvSpPr>
          <p:nvPr>
            <p:ph type="title"/>
          </p:nvPr>
        </p:nvSpPr>
        <p:spPr>
          <a:xfrm>
            <a:off x="642553" y="4510080"/>
            <a:ext cx="5955526" cy="1674825"/>
          </a:xfrm>
        </p:spPr>
        <p:txBody>
          <a:bodyPr lIns="0">
            <a:noAutofit/>
          </a:bodyPr>
          <a:lstStyle/>
          <a:p>
            <a:r>
              <a:rPr lang="en-US" sz="3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Financial Arbitrage</a:t>
            </a:r>
            <a:br>
              <a:rPr lang="en-US" sz="32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b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Team </a:t>
            </a:r>
            <a:r>
              <a:rPr lang="en-US" sz="2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The_Five_Stooges</a:t>
            </a:r>
            <a:br>
              <a:rPr lang="en-US"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1050" b="0" dirty="0">
                <a:solidFill>
                  <a:schemeClr val="bg1"/>
                </a:solidFill>
                <a:latin typeface="Open Sans" panose="020B0606030504020204" pitchFamily="34" charset="0"/>
                <a:ea typeface="Open Sans" panose="020B0606030504020204" pitchFamily="34" charset="0"/>
                <a:cs typeface="Open Sans" panose="020B0606030504020204" pitchFamily="34" charset="0"/>
              </a:rPr>
              <a:t>Trenten Babcock and Sal Certo</a:t>
            </a:r>
            <a:endParaRPr lang="en-US" sz="20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 Placeholder 5"/>
          <p:cNvSpPr>
            <a:spLocks noGrp="1"/>
          </p:cNvSpPr>
          <p:nvPr>
            <p:ph type="body" sz="quarter" idx="17"/>
          </p:nvPr>
        </p:nvSpPr>
        <p:spPr>
          <a:xfrm>
            <a:off x="642553" y="3836985"/>
            <a:ext cx="4407673" cy="348286"/>
          </a:xfrm>
        </p:spPr>
        <p:txBody>
          <a:bodyPr/>
          <a:lstStyle/>
          <a:p>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February 2022</a:t>
            </a:r>
          </a:p>
        </p:txBody>
      </p:sp>
    </p:spTree>
    <p:extLst>
      <p:ext uri="{BB962C8B-B14F-4D97-AF65-F5344CB8AC3E}">
        <p14:creationId xmlns:p14="http://schemas.microsoft.com/office/powerpoint/2010/main" val="28886896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66A3A8-8F5E-4948-8053-75B898857B24}"/>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104965" y="-1"/>
            <a:ext cx="6087035" cy="6858001"/>
          </a:xfrm>
          <a:prstGeom prst="rect">
            <a:avLst/>
          </a:prstGeom>
        </p:spPr>
      </p:pic>
      <p:sp>
        <p:nvSpPr>
          <p:cNvPr id="5" name="Text Placeholder 2">
            <a:extLst>
              <a:ext uri="{FF2B5EF4-FFF2-40B4-BE49-F238E27FC236}">
                <a16:creationId xmlns:a16="http://schemas.microsoft.com/office/drawing/2014/main" id="{1B993F45-4720-4F9A-8211-10E3E07B03A9}"/>
              </a:ext>
            </a:extLst>
          </p:cNvPr>
          <p:cNvSpPr txBox="1">
            <a:spLocks/>
          </p:cNvSpPr>
          <p:nvPr/>
        </p:nvSpPr>
        <p:spPr>
          <a:xfrm>
            <a:off x="914400" y="1880076"/>
            <a:ext cx="4347412" cy="2584747"/>
          </a:xfrm>
          <a:prstGeom prst="rect">
            <a:avLst/>
          </a:prstGeom>
        </p:spPr>
        <p:txBody>
          <a:bodyPr wrap="square" lIns="0">
            <a:spAutoFit/>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r>
              <a:rPr kumimoji="0" lang="en-US" sz="2400" b="0" i="1" u="none" strike="noStrike" kern="1200" cap="none" spc="-30" normalizeH="0" baseline="0" noProof="0" dirty="0">
                <a:ln>
                  <a:noFill/>
                </a:ln>
                <a:solidFill>
                  <a:srgbClr val="000000"/>
                </a:solidFill>
                <a:effectLst/>
                <a:uLnTx/>
                <a:uFillTx/>
                <a:latin typeface="Open Sans Light" charset="0"/>
                <a:ea typeface="Open Sans Light" charset="0"/>
                <a:cs typeface="Open Sans Light" charset="0"/>
                <a:hlinkClick r:id="rId4"/>
              </a:rPr>
              <a:t>Finding optimal arbitrage</a:t>
            </a:r>
          </a:p>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r>
              <a:rPr kumimoji="0" lang="en-US" sz="2400" b="0" i="1" u="none" strike="noStrike" kern="1200" cap="none" spc="-30" normalizeH="0" baseline="0" noProof="0" dirty="0">
                <a:ln>
                  <a:noFill/>
                </a:ln>
                <a:solidFill>
                  <a:srgbClr val="000000"/>
                </a:solidFill>
                <a:effectLst/>
                <a:uLnTx/>
                <a:uFillTx/>
                <a:latin typeface="Open Sans Light" charset="0"/>
                <a:ea typeface="Open Sans Light" charset="0"/>
                <a:cs typeface="Open Sans Light" charset="0"/>
                <a:hlinkClick r:id="rId4"/>
              </a:rPr>
              <a:t>opportunities using a quantum</a:t>
            </a:r>
          </a:p>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r>
              <a:rPr kumimoji="0" lang="en-US" sz="2400" b="0" i="1" u="none" strike="noStrike" kern="1200" cap="none" spc="-30" normalizeH="0" baseline="0" noProof="0" dirty="0">
                <a:ln>
                  <a:noFill/>
                </a:ln>
                <a:solidFill>
                  <a:srgbClr val="000000"/>
                </a:solidFill>
                <a:effectLst/>
                <a:uLnTx/>
                <a:uFillTx/>
                <a:latin typeface="Open Sans Light" charset="0"/>
                <a:ea typeface="Open Sans Light" charset="0"/>
                <a:cs typeface="Open Sans Light" charset="0"/>
                <a:hlinkClick r:id="rId4"/>
              </a:rPr>
              <a:t>Annealer </a:t>
            </a:r>
          </a:p>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endParaRPr lang="en-US" sz="2400" i="1" dirty="0">
              <a:solidFill>
                <a:srgbClr val="000000"/>
              </a:solidFill>
              <a:latin typeface="Open Sans Light" charset="0"/>
              <a:ea typeface="Open Sans Light" charset="0"/>
              <a:cs typeface="Open Sans Light" charset="0"/>
              <a:hlinkClick r:id="rId4"/>
            </a:endParaRPr>
          </a:p>
          <a:p>
            <a:pPr marL="0" marR="0" lvl="0" indent="0" algn="l" defTabSz="914400" rtl="0" eaLnBrk="1" fontAlgn="auto" latinLnBrk="0" hangingPunct="1">
              <a:lnSpc>
                <a:spcPct val="120000"/>
              </a:lnSpc>
              <a:spcBef>
                <a:spcPts val="600"/>
              </a:spcBef>
              <a:spcAft>
                <a:spcPts val="0"/>
              </a:spcAft>
              <a:buClr>
                <a:srgbClr val="787878"/>
              </a:buClr>
              <a:buSzPct val="75000"/>
              <a:buFont typeface="Arial" panose="020B0604020202020204" pitchFamily="34" charset="0"/>
              <a:buNone/>
              <a:tabLst/>
              <a:defRPr/>
            </a:pPr>
            <a:r>
              <a:rPr kumimoji="0" lang="en-US" sz="2400" b="0" i="0" strike="noStrike" kern="1200" cap="none" spc="-30" normalizeH="0" baseline="0" noProof="0" dirty="0">
                <a:ln>
                  <a:noFill/>
                </a:ln>
                <a:solidFill>
                  <a:srgbClr val="000000"/>
                </a:solidFill>
                <a:effectLst/>
                <a:uLnTx/>
                <a:uFillTx/>
                <a:latin typeface="Open Sans Light" charset="0"/>
                <a:ea typeface="Open Sans Light" charset="0"/>
                <a:cs typeface="Open Sans Light" charset="0"/>
              </a:rPr>
              <a:t>by Gili Rosenberg</a:t>
            </a:r>
          </a:p>
        </p:txBody>
      </p:sp>
      <p:sp>
        <p:nvSpPr>
          <p:cNvPr id="6" name="Title 5">
            <a:extLst>
              <a:ext uri="{FF2B5EF4-FFF2-40B4-BE49-F238E27FC236}">
                <a16:creationId xmlns:a16="http://schemas.microsoft.com/office/drawing/2014/main" id="{A3E26A23-A6CD-4222-AE16-BC011191354A}"/>
              </a:ext>
            </a:extLst>
          </p:cNvPr>
          <p:cNvSpPr txBox="1">
            <a:spLocks/>
          </p:cNvSpPr>
          <p:nvPr/>
        </p:nvSpPr>
        <p:spPr>
          <a:xfrm>
            <a:off x="914400" y="694944"/>
            <a:ext cx="10363200" cy="594360"/>
          </a:xfrm>
          <a:prstGeom prst="rect">
            <a:avLst/>
          </a:prstGeom>
        </p:spPr>
        <p:txBody>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800" b="0" i="0" u="none" strike="noStrike" kern="1200" cap="none" spc="-100" normalizeH="0" baseline="0" noProof="0" dirty="0">
                <a:ln>
                  <a:noFill/>
                </a:ln>
                <a:solidFill>
                  <a:srgbClr val="000000"/>
                </a:solidFill>
                <a:effectLst/>
                <a:uLnTx/>
                <a:uFillTx/>
                <a:latin typeface="Chronicle Display Black"/>
              </a:rPr>
              <a:t>The Paper</a:t>
            </a:r>
          </a:p>
        </p:txBody>
      </p:sp>
      <p:grpSp>
        <p:nvGrpSpPr>
          <p:cNvPr id="7" name="Group 6">
            <a:extLst>
              <a:ext uri="{FF2B5EF4-FFF2-40B4-BE49-F238E27FC236}">
                <a16:creationId xmlns:a16="http://schemas.microsoft.com/office/drawing/2014/main" id="{5CEFC111-39FA-4622-85E2-9FC697CFCFBE}"/>
              </a:ext>
            </a:extLst>
          </p:cNvPr>
          <p:cNvGrpSpPr/>
          <p:nvPr/>
        </p:nvGrpSpPr>
        <p:grpSpPr>
          <a:xfrm>
            <a:off x="0" y="0"/>
            <a:ext cx="12192000" cy="104172"/>
            <a:chOff x="0" y="0"/>
            <a:chExt cx="9815332" cy="138896"/>
          </a:xfrm>
          <a:solidFill>
            <a:schemeClr val="bg1">
              <a:lumMod val="95000"/>
            </a:schemeClr>
          </a:solidFill>
        </p:grpSpPr>
        <p:sp>
          <p:nvSpPr>
            <p:cNvPr id="8" name="Rectangle 7">
              <a:extLst>
                <a:ext uri="{FF2B5EF4-FFF2-40B4-BE49-F238E27FC236}">
                  <a16:creationId xmlns:a16="http://schemas.microsoft.com/office/drawing/2014/main" id="{BE6D444E-9160-4B45-BD39-B4383B9C5E20}"/>
                </a:ext>
              </a:extLst>
            </p:cNvPr>
            <p:cNvSpPr/>
            <p:nvPr/>
          </p:nvSpPr>
          <p:spPr>
            <a:xfrm>
              <a:off x="0" y="0"/>
              <a:ext cx="2453833" cy="1388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30E92B7F-C459-4ED8-936F-700045BA5E29}"/>
                </a:ext>
              </a:extLst>
            </p:cNvPr>
            <p:cNvSpPr/>
            <p:nvPr/>
          </p:nvSpPr>
          <p:spPr>
            <a:xfrm>
              <a:off x="2453833" y="0"/>
              <a:ext cx="2453833" cy="1388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B1F0B474-25A2-43A1-8567-91445305897F}"/>
                </a:ext>
              </a:extLst>
            </p:cNvPr>
            <p:cNvSpPr/>
            <p:nvPr/>
          </p:nvSpPr>
          <p:spPr>
            <a:xfrm>
              <a:off x="4907666" y="0"/>
              <a:ext cx="2453833" cy="1388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001DD4BC-D729-4D76-AE38-D80791FDAA82}"/>
                </a:ext>
              </a:extLst>
            </p:cNvPr>
            <p:cNvSpPr/>
            <p:nvPr/>
          </p:nvSpPr>
          <p:spPr>
            <a:xfrm>
              <a:off x="7361499" y="0"/>
              <a:ext cx="2453833" cy="1388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Tree>
    <p:extLst>
      <p:ext uri="{BB962C8B-B14F-4D97-AF65-F5344CB8AC3E}">
        <p14:creationId xmlns:p14="http://schemas.microsoft.com/office/powerpoint/2010/main" val="86645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B9FB-CCBB-40E5-9F0A-120086CEE0A9}"/>
              </a:ext>
            </a:extLst>
          </p:cNvPr>
          <p:cNvSpPr>
            <a:spLocks noGrp="1"/>
          </p:cNvSpPr>
          <p:nvPr>
            <p:ph type="title"/>
          </p:nvPr>
        </p:nvSpPr>
        <p:spPr>
          <a:xfrm>
            <a:off x="762570" y="736745"/>
            <a:ext cx="11277600" cy="594360"/>
          </a:xfrm>
        </p:spPr>
        <p:txBody>
          <a:bodyPr/>
          <a:lstStyle/>
          <a:p>
            <a:r>
              <a:rPr lang="en-US" dirty="0"/>
              <a:t>A Hybrid Solution</a:t>
            </a:r>
          </a:p>
        </p:txBody>
      </p:sp>
      <p:sp>
        <p:nvSpPr>
          <p:cNvPr id="17" name="Text Placeholder 16">
            <a:extLst>
              <a:ext uri="{FF2B5EF4-FFF2-40B4-BE49-F238E27FC236}">
                <a16:creationId xmlns:a16="http://schemas.microsoft.com/office/drawing/2014/main" id="{4CB9BA5F-3398-1A48-BCBB-F0902929A562}"/>
              </a:ext>
            </a:extLst>
          </p:cNvPr>
          <p:cNvSpPr>
            <a:spLocks noGrp="1"/>
          </p:cNvSpPr>
          <p:nvPr>
            <p:ph type="body" sz="quarter" idx="15"/>
          </p:nvPr>
        </p:nvSpPr>
        <p:spPr>
          <a:xfrm>
            <a:off x="762570" y="491744"/>
            <a:ext cx="6306787" cy="203200"/>
          </a:xfrm>
        </p:spPr>
        <p:txBody>
          <a:bodyPr/>
          <a:lstStyle/>
          <a:p>
            <a:r>
              <a:rPr lang="en-US" dirty="0"/>
              <a:t>Background on Quantum Kernels</a:t>
            </a:r>
          </a:p>
        </p:txBody>
      </p:sp>
      <p:sp>
        <p:nvSpPr>
          <p:cNvPr id="3" name="TextBox 2">
            <a:extLst>
              <a:ext uri="{FF2B5EF4-FFF2-40B4-BE49-F238E27FC236}">
                <a16:creationId xmlns:a16="http://schemas.microsoft.com/office/drawing/2014/main" id="{810F8638-0A3D-C449-B9E9-DFD28FB9555F}"/>
              </a:ext>
            </a:extLst>
          </p:cNvPr>
          <p:cNvSpPr txBox="1"/>
          <p:nvPr/>
        </p:nvSpPr>
        <p:spPr>
          <a:xfrm>
            <a:off x="605402" y="4981261"/>
            <a:ext cx="10493259" cy="1384995"/>
          </a:xfrm>
          <a:prstGeom prst="rect">
            <a:avLst/>
          </a:prstGeom>
          <a:noFill/>
        </p:spPr>
        <p:txBody>
          <a:bodyPr wrap="square" rtlCol="0">
            <a:spAutoFit/>
          </a:bodyPr>
          <a:lstStyle/>
          <a:p>
            <a:r>
              <a:rPr lang="en-US" sz="1200" dirty="0"/>
              <a:t>We utilized the following DWAVE Ocean’s methods to sample and convert the data into a QUBO problem. </a:t>
            </a:r>
          </a:p>
          <a:p>
            <a:pPr marL="800100" lvl="1" indent="-342900">
              <a:buAutoNum type="arabicPeriod"/>
            </a:pPr>
            <a:r>
              <a:rPr lang="en-US" sz="1200" dirty="0" err="1"/>
              <a:t>Dimod</a:t>
            </a:r>
            <a:endParaRPr lang="en-US" sz="1200" dirty="0"/>
          </a:p>
          <a:p>
            <a:pPr marL="800100" lvl="1" indent="-342900">
              <a:buAutoNum type="arabicPeriod"/>
            </a:pPr>
            <a:r>
              <a:rPr lang="en-US" sz="1200" dirty="0" err="1"/>
              <a:t>BinaryQuadraticModel</a:t>
            </a:r>
            <a:endParaRPr lang="en-US" sz="1200" dirty="0"/>
          </a:p>
          <a:p>
            <a:pPr marL="800100" lvl="1" indent="-342900">
              <a:buAutoNum type="arabicPeriod"/>
            </a:pPr>
            <a:r>
              <a:rPr lang="en-US" sz="1200" dirty="0" err="1"/>
              <a:t>LeapHybridSampler</a:t>
            </a:r>
            <a:endParaRPr lang="en-US" sz="1200" dirty="0"/>
          </a:p>
          <a:p>
            <a:pPr marL="800100" lvl="1" indent="-342900">
              <a:buAutoNum type="arabicPeriod"/>
            </a:pPr>
            <a:r>
              <a:rPr lang="en-US" sz="1200" dirty="0" err="1"/>
              <a:t>EmbeddingComposite</a:t>
            </a:r>
            <a:endParaRPr lang="en-US" sz="1200" dirty="0"/>
          </a:p>
          <a:p>
            <a:pPr marL="342900" indent="-342900">
              <a:buAutoNum type="arabicPeriod"/>
            </a:pPr>
            <a:endParaRPr lang="en-US" sz="1200" dirty="0"/>
          </a:p>
          <a:p>
            <a:endParaRPr lang="en-US" sz="1200" dirty="0"/>
          </a:p>
        </p:txBody>
      </p:sp>
      <p:sp>
        <p:nvSpPr>
          <p:cNvPr id="8" name="TextBox 7">
            <a:extLst>
              <a:ext uri="{FF2B5EF4-FFF2-40B4-BE49-F238E27FC236}">
                <a16:creationId xmlns:a16="http://schemas.microsoft.com/office/drawing/2014/main" id="{A05F51BB-5FEF-4741-B0A8-FC66BF1401A3}"/>
              </a:ext>
            </a:extLst>
          </p:cNvPr>
          <p:cNvSpPr txBox="1"/>
          <p:nvPr/>
        </p:nvSpPr>
        <p:spPr>
          <a:xfrm>
            <a:off x="605402" y="3623827"/>
            <a:ext cx="10493259" cy="1015663"/>
          </a:xfrm>
          <a:prstGeom prst="rect">
            <a:avLst/>
          </a:prstGeom>
          <a:noFill/>
        </p:spPr>
        <p:txBody>
          <a:bodyPr wrap="square" rtlCol="0">
            <a:spAutoFit/>
          </a:bodyPr>
          <a:lstStyle/>
          <a:p>
            <a:r>
              <a:rPr lang="en-US" sz="1200" dirty="0"/>
              <a:t>We utilized DOCPLEX as the classical optimizer to maximize the product of conversion rates. </a:t>
            </a:r>
          </a:p>
          <a:p>
            <a:pPr marL="800100" lvl="1" indent="-342900">
              <a:buAutoNum type="arabicPeriod"/>
            </a:pPr>
            <a:r>
              <a:rPr lang="en-US" sz="1200" dirty="0" err="1"/>
              <a:t>DOCPLEX.model</a:t>
            </a:r>
            <a:endParaRPr lang="en-US" sz="1200" dirty="0"/>
          </a:p>
          <a:p>
            <a:pPr marL="800100" lvl="1" indent="-342900">
              <a:buAutoNum type="arabicPeriod"/>
            </a:pPr>
            <a:endParaRPr lang="en-US" sz="1200" dirty="0"/>
          </a:p>
          <a:p>
            <a:pPr marL="342900" indent="-342900">
              <a:buAutoNum type="arabicPeriod"/>
            </a:pPr>
            <a:endParaRPr lang="en-US" sz="1200" dirty="0"/>
          </a:p>
          <a:p>
            <a:endParaRPr lang="en-US" sz="1200" dirty="0"/>
          </a:p>
        </p:txBody>
      </p:sp>
      <p:sp>
        <p:nvSpPr>
          <p:cNvPr id="10" name="TextBox 9">
            <a:extLst>
              <a:ext uri="{FF2B5EF4-FFF2-40B4-BE49-F238E27FC236}">
                <a16:creationId xmlns:a16="http://schemas.microsoft.com/office/drawing/2014/main" id="{BC619375-1E3D-4DE5-82B3-682B21FE2876}"/>
              </a:ext>
            </a:extLst>
          </p:cNvPr>
          <p:cNvSpPr txBox="1"/>
          <p:nvPr/>
        </p:nvSpPr>
        <p:spPr>
          <a:xfrm>
            <a:off x="605403" y="2206416"/>
            <a:ext cx="10493259" cy="1015663"/>
          </a:xfrm>
          <a:prstGeom prst="rect">
            <a:avLst/>
          </a:prstGeom>
          <a:noFill/>
        </p:spPr>
        <p:txBody>
          <a:bodyPr wrap="square" rtlCol="0">
            <a:spAutoFit/>
          </a:bodyPr>
          <a:lstStyle/>
          <a:p>
            <a:r>
              <a:rPr lang="en-US" sz="1200" dirty="0"/>
              <a:t>We used Python’s </a:t>
            </a:r>
            <a:r>
              <a:rPr lang="en-US" sz="1200" dirty="0" err="1"/>
              <a:t>Binance</a:t>
            </a:r>
            <a:r>
              <a:rPr lang="en-US" sz="1200" dirty="0"/>
              <a:t> Exchange API for the dataset input for this problem. </a:t>
            </a:r>
          </a:p>
          <a:p>
            <a:pPr marL="800100" lvl="1" indent="-342900">
              <a:buAutoNum type="arabicPeriod"/>
            </a:pPr>
            <a:r>
              <a:rPr lang="en-US" sz="1200" dirty="0" err="1"/>
              <a:t>DOCPLEX.model</a:t>
            </a:r>
            <a:endParaRPr lang="en-US" sz="1200" dirty="0"/>
          </a:p>
          <a:p>
            <a:pPr marL="800100" lvl="1" indent="-342900">
              <a:buAutoNum type="arabicPeriod"/>
            </a:pPr>
            <a:endParaRPr lang="en-US" sz="1200" dirty="0"/>
          </a:p>
          <a:p>
            <a:pPr marL="342900" indent="-342900">
              <a:buAutoNum type="arabicPeriod"/>
            </a:pPr>
            <a:endParaRPr lang="en-US" sz="1200" dirty="0"/>
          </a:p>
          <a:p>
            <a:endParaRPr lang="en-US" sz="1200" dirty="0"/>
          </a:p>
        </p:txBody>
      </p:sp>
      <p:cxnSp>
        <p:nvCxnSpPr>
          <p:cNvPr id="5" name="Straight Connector 4">
            <a:extLst>
              <a:ext uri="{FF2B5EF4-FFF2-40B4-BE49-F238E27FC236}">
                <a16:creationId xmlns:a16="http://schemas.microsoft.com/office/drawing/2014/main" id="{09D48E48-E679-48DF-A72A-30AA27585536}"/>
              </a:ext>
            </a:extLst>
          </p:cNvPr>
          <p:cNvCxnSpPr/>
          <p:nvPr/>
        </p:nvCxnSpPr>
        <p:spPr>
          <a:xfrm>
            <a:off x="605403" y="2136540"/>
            <a:ext cx="585254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B7662E3-8C55-4F3B-9E3E-7146EBCFE223}"/>
              </a:ext>
            </a:extLst>
          </p:cNvPr>
          <p:cNvSpPr txBox="1"/>
          <p:nvPr/>
        </p:nvSpPr>
        <p:spPr>
          <a:xfrm>
            <a:off x="605403" y="1736290"/>
            <a:ext cx="1909197" cy="369332"/>
          </a:xfrm>
          <a:prstGeom prst="rect">
            <a:avLst/>
          </a:prstGeom>
          <a:noFill/>
        </p:spPr>
        <p:txBody>
          <a:bodyPr wrap="square" rtlCol="0">
            <a:spAutoFit/>
          </a:bodyPr>
          <a:lstStyle/>
          <a:p>
            <a:r>
              <a:rPr lang="en-US" b="1" dirty="0"/>
              <a:t>The Data</a:t>
            </a:r>
          </a:p>
        </p:txBody>
      </p:sp>
      <p:cxnSp>
        <p:nvCxnSpPr>
          <p:cNvPr id="14" name="Straight Connector 13">
            <a:extLst>
              <a:ext uri="{FF2B5EF4-FFF2-40B4-BE49-F238E27FC236}">
                <a16:creationId xmlns:a16="http://schemas.microsoft.com/office/drawing/2014/main" id="{B8021739-5030-46C1-B9D0-2CCC15CAAF62}"/>
              </a:ext>
            </a:extLst>
          </p:cNvPr>
          <p:cNvCxnSpPr/>
          <p:nvPr/>
        </p:nvCxnSpPr>
        <p:spPr>
          <a:xfrm>
            <a:off x="605403" y="3516246"/>
            <a:ext cx="5852547"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C0B598-2B53-47E7-ACF8-7269B51F8B03}"/>
              </a:ext>
            </a:extLst>
          </p:cNvPr>
          <p:cNvSpPr txBox="1"/>
          <p:nvPr/>
        </p:nvSpPr>
        <p:spPr>
          <a:xfrm>
            <a:off x="605403" y="3115996"/>
            <a:ext cx="3980885" cy="369332"/>
          </a:xfrm>
          <a:prstGeom prst="rect">
            <a:avLst/>
          </a:prstGeom>
          <a:noFill/>
        </p:spPr>
        <p:txBody>
          <a:bodyPr wrap="square" rtlCol="0">
            <a:spAutoFit/>
          </a:bodyPr>
          <a:lstStyle/>
          <a:p>
            <a:r>
              <a:rPr lang="en-US" b="1" dirty="0"/>
              <a:t>The Classical Part</a:t>
            </a:r>
          </a:p>
        </p:txBody>
      </p:sp>
      <p:cxnSp>
        <p:nvCxnSpPr>
          <p:cNvPr id="16" name="Straight Connector 15">
            <a:extLst>
              <a:ext uri="{FF2B5EF4-FFF2-40B4-BE49-F238E27FC236}">
                <a16:creationId xmlns:a16="http://schemas.microsoft.com/office/drawing/2014/main" id="{2D3DFA03-D136-431B-9BB0-BA3D3736CC9A}"/>
              </a:ext>
            </a:extLst>
          </p:cNvPr>
          <p:cNvCxnSpPr/>
          <p:nvPr/>
        </p:nvCxnSpPr>
        <p:spPr>
          <a:xfrm>
            <a:off x="605402" y="4802002"/>
            <a:ext cx="5852547"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E8F24EE-3E07-4B50-BE55-74BB5FBC3925}"/>
              </a:ext>
            </a:extLst>
          </p:cNvPr>
          <p:cNvSpPr txBox="1"/>
          <p:nvPr/>
        </p:nvSpPr>
        <p:spPr>
          <a:xfrm>
            <a:off x="605402" y="4401752"/>
            <a:ext cx="3980885" cy="369332"/>
          </a:xfrm>
          <a:prstGeom prst="rect">
            <a:avLst/>
          </a:prstGeom>
          <a:noFill/>
        </p:spPr>
        <p:txBody>
          <a:bodyPr wrap="square" rtlCol="0">
            <a:spAutoFit/>
          </a:bodyPr>
          <a:lstStyle/>
          <a:p>
            <a:r>
              <a:rPr lang="en-US" b="1" dirty="0"/>
              <a:t>The Quantum Part</a:t>
            </a:r>
          </a:p>
        </p:txBody>
      </p:sp>
      <p:pic>
        <p:nvPicPr>
          <p:cNvPr id="16386" name="Picture 2" descr="D-Wave Systems">
            <a:extLst>
              <a:ext uri="{FF2B5EF4-FFF2-40B4-BE49-F238E27FC236}">
                <a16:creationId xmlns:a16="http://schemas.microsoft.com/office/drawing/2014/main" id="{E08D095D-AEC4-42E5-99AA-ED49A4C34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8355" y="4912650"/>
            <a:ext cx="2644070" cy="138813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Binance 2022 Review | The Ascent by Motley Fool">
            <a:extLst>
              <a:ext uri="{FF2B5EF4-FFF2-40B4-BE49-F238E27FC236}">
                <a16:creationId xmlns:a16="http://schemas.microsoft.com/office/drawing/2014/main" id="{83819EFC-1578-41E4-A908-9B7C605C0D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6821" y="1354549"/>
            <a:ext cx="3368751" cy="2245834"/>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IBM® Decision Optimization CPLEX® Modeling for Python — IBM® Decision  Optimization CPLEX® Modeling for Python (DOcplex) V2.22 documentation">
            <a:extLst>
              <a:ext uri="{FF2B5EF4-FFF2-40B4-BE49-F238E27FC236}">
                <a16:creationId xmlns:a16="http://schemas.microsoft.com/office/drawing/2014/main" id="{F80885C4-74E9-416E-844E-18EDCF24D6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7068" y="3234173"/>
            <a:ext cx="1288255" cy="128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51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B9FB-CCBB-40E5-9F0A-120086CEE0A9}"/>
              </a:ext>
            </a:extLst>
          </p:cNvPr>
          <p:cNvSpPr>
            <a:spLocks noGrp="1"/>
          </p:cNvSpPr>
          <p:nvPr>
            <p:ph type="title"/>
          </p:nvPr>
        </p:nvSpPr>
        <p:spPr>
          <a:xfrm>
            <a:off x="762570" y="601583"/>
            <a:ext cx="11277600" cy="594360"/>
          </a:xfrm>
        </p:spPr>
        <p:txBody>
          <a:bodyPr/>
          <a:lstStyle/>
          <a:p>
            <a:r>
              <a:rPr lang="en-US" dirty="0"/>
              <a:t>Conclusions</a:t>
            </a:r>
          </a:p>
        </p:txBody>
      </p:sp>
      <p:sp>
        <p:nvSpPr>
          <p:cNvPr id="17" name="Text Placeholder 16">
            <a:extLst>
              <a:ext uri="{FF2B5EF4-FFF2-40B4-BE49-F238E27FC236}">
                <a16:creationId xmlns:a16="http://schemas.microsoft.com/office/drawing/2014/main" id="{4CB9BA5F-3398-1A48-BCBB-F0902929A562}"/>
              </a:ext>
            </a:extLst>
          </p:cNvPr>
          <p:cNvSpPr>
            <a:spLocks noGrp="1"/>
          </p:cNvSpPr>
          <p:nvPr>
            <p:ph type="body" sz="quarter" idx="15"/>
          </p:nvPr>
        </p:nvSpPr>
        <p:spPr>
          <a:xfrm>
            <a:off x="762570" y="499983"/>
            <a:ext cx="6306787" cy="203200"/>
          </a:xfrm>
        </p:spPr>
        <p:txBody>
          <a:bodyPr/>
          <a:lstStyle/>
          <a:p>
            <a:r>
              <a:rPr lang="en-US" dirty="0"/>
              <a:t>Take Away Points</a:t>
            </a:r>
          </a:p>
        </p:txBody>
      </p:sp>
      <p:sp>
        <p:nvSpPr>
          <p:cNvPr id="3" name="TextBox 2">
            <a:extLst>
              <a:ext uri="{FF2B5EF4-FFF2-40B4-BE49-F238E27FC236}">
                <a16:creationId xmlns:a16="http://schemas.microsoft.com/office/drawing/2014/main" id="{810F8638-0A3D-C449-B9E9-DFD28FB9555F}"/>
              </a:ext>
            </a:extLst>
          </p:cNvPr>
          <p:cNvSpPr txBox="1"/>
          <p:nvPr/>
        </p:nvSpPr>
        <p:spPr>
          <a:xfrm>
            <a:off x="704905" y="1676399"/>
            <a:ext cx="10493259" cy="4093428"/>
          </a:xfrm>
          <a:prstGeom prst="rect">
            <a:avLst/>
          </a:prstGeom>
          <a:noFill/>
        </p:spPr>
        <p:txBody>
          <a:bodyPr wrap="square" rtlCol="0">
            <a:spAutoFit/>
          </a:bodyPr>
          <a:lstStyle/>
          <a:p>
            <a:r>
              <a:rPr lang="en-US" b="1" dirty="0"/>
              <a:t>Conclusions:</a:t>
            </a:r>
          </a:p>
          <a:p>
            <a:r>
              <a:rPr lang="en-US" sz="1600" dirty="0"/>
              <a:t>This Hybrid approach proposed by the white paper has potential to provide faster simulations and higher accuracy in risk and pricing. We’ve constructed an initial framework with DWAVE’s OCEAN SDK for preliminary findings. </a:t>
            </a:r>
          </a:p>
          <a:p>
            <a:endParaRPr lang="en-US" sz="1600" dirty="0"/>
          </a:p>
          <a:p>
            <a:r>
              <a:rPr lang="en-US" b="1" dirty="0"/>
              <a:t>Next Steps for Future Research:</a:t>
            </a:r>
          </a:p>
          <a:p>
            <a:pPr marL="171450" indent="-171450">
              <a:buFont typeface="Arial" panose="020B0604020202020204" pitchFamily="34" charset="0"/>
              <a:buChar char="•"/>
            </a:pPr>
            <a:r>
              <a:rPr lang="en-US" sz="1600" dirty="0"/>
              <a:t>Access to DWAVE hardware to run the program</a:t>
            </a:r>
          </a:p>
          <a:p>
            <a:pPr marL="171450" indent="-171450">
              <a:buFont typeface="Arial" panose="020B0604020202020204" pitchFamily="34" charset="0"/>
              <a:buChar char="•"/>
            </a:pPr>
            <a:r>
              <a:rPr lang="en-US" sz="1600" dirty="0"/>
              <a:t>Validation of the results to confirm the theoretical advantages</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017137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_zOkO_a8tdozxlA8N01SL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zo93n9e3RDqNEwWvD7XJp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fYzwamWJRxav7sz7hdJ6M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fYzwamWJRxav7sz7hdJ6M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fCK3MS0TS5.yZ7A1SORJ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916F96B5-34ED-4026-81F2-959EC6E9FD5C}" vid="{A18FA1C4-1C37-45B7-81A8-38F456485FC6}"/>
    </a:ext>
  </a:extLst>
</a:theme>
</file>

<file path=ppt/theme/theme3.xml><?xml version="1.0" encoding="utf-8"?>
<a:theme xmlns:a="http://schemas.openxmlformats.org/drawingml/2006/main" name="1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4.xml><?xml version="1.0" encoding="utf-8"?>
<a:theme xmlns:a="http://schemas.openxmlformats.org/drawingml/2006/main" name="1_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916F96B5-34ED-4026-81F2-959EC6E9FD5C}" vid="{A18FA1C4-1C37-45B7-81A8-38F456485FC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c5fe300-d869-4193-b66d-29398db3862e">
      <UserInfo>
        <DisplayName>Buchholz, Scott</DisplayName>
        <AccountId>3</AccountId>
        <AccountType/>
      </UserInfo>
      <UserInfo>
        <DisplayName>Andress, Alan</DisplayName>
        <AccountId>35</AccountId>
        <AccountType/>
      </UserInfo>
      <UserInfo>
        <DisplayName>Golem, Amy</DisplayName>
        <AccountId>34</AccountId>
        <AccountType/>
      </UserInfo>
      <UserInfo>
        <DisplayName>Carter, Miles</DisplayName>
        <AccountId>50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F34C1A0864DF4A85ADF0FD06BF1CF8" ma:contentTypeVersion="11" ma:contentTypeDescription="Create a new document." ma:contentTypeScope="" ma:versionID="ef96d1fed56cf1fb9f669e9cb29b303f">
  <xsd:schema xmlns:xsd="http://www.w3.org/2001/XMLSchema" xmlns:xs="http://www.w3.org/2001/XMLSchema" xmlns:p="http://schemas.microsoft.com/office/2006/metadata/properties" xmlns:ns2="b5f3db71-6adf-44bb-91a7-1aae05682c57" xmlns:ns3="4c5fe300-d869-4193-b66d-29398db3862e" targetNamespace="http://schemas.microsoft.com/office/2006/metadata/properties" ma:root="true" ma:fieldsID="20dc125019b8fe2d69bc083447c193fb" ns2:_="" ns3:_="">
    <xsd:import namespace="b5f3db71-6adf-44bb-91a7-1aae05682c57"/>
    <xsd:import namespace="4c5fe300-d869-4193-b66d-29398db386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f3db71-6adf-44bb-91a7-1aae05682c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5fe300-d869-4193-b66d-29398db3862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DDD40-AA5F-4961-B15F-86AC1F844987}">
  <ds:schemaRefs>
    <ds:schemaRef ds:uri="http://schemas.microsoft.com/sharepoint/v3/contenttype/forms"/>
  </ds:schemaRefs>
</ds:datastoreItem>
</file>

<file path=customXml/itemProps2.xml><?xml version="1.0" encoding="utf-8"?>
<ds:datastoreItem xmlns:ds="http://schemas.openxmlformats.org/officeDocument/2006/customXml" ds:itemID="{5427CC50-B893-46F4-BDBF-0127CBF49DDF}">
  <ds:schemaRefs>
    <ds:schemaRef ds:uri="http://purl.org/dc/terms/"/>
    <ds:schemaRef ds:uri="b5f3db71-6adf-44bb-91a7-1aae05682c57"/>
    <ds:schemaRef ds:uri="4c5fe300-d869-4193-b66d-29398db3862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dcmitype/"/>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800D14A7-8181-4682-9465-20F238CEA86C}">
  <ds:schemaRefs>
    <ds:schemaRef ds:uri="4c5fe300-d869-4193-b66d-29398db3862e"/>
    <ds:schemaRef ds:uri="b5f3db71-6adf-44bb-91a7-1aae05682c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5921</TotalTime>
  <Words>210</Words>
  <Application>Microsoft Office PowerPoint</Application>
  <PresentationFormat>Widescreen</PresentationFormat>
  <Paragraphs>46</Paragraphs>
  <Slides>4</Slides>
  <Notes>3</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4</vt:i4>
      </vt:variant>
    </vt:vector>
  </HeadingPairs>
  <TitlesOfParts>
    <vt:vector size="17" baseType="lpstr">
      <vt:lpstr>Arial</vt:lpstr>
      <vt:lpstr>Calibri</vt:lpstr>
      <vt:lpstr>Calibri Light</vt:lpstr>
      <vt:lpstr>Cambria</vt:lpstr>
      <vt:lpstr>Chronicle Display Black</vt:lpstr>
      <vt:lpstr>Open Sans</vt:lpstr>
      <vt:lpstr>Open Sans Light</vt:lpstr>
      <vt:lpstr>Verdana</vt:lpstr>
      <vt:lpstr>3_Office Theme</vt:lpstr>
      <vt:lpstr>DD Template Jan 2018 16x9</vt:lpstr>
      <vt:lpstr>1_Deloitte Brand Theme</vt:lpstr>
      <vt:lpstr>1_DD Template Jan 2018 16x9</vt:lpstr>
      <vt:lpstr>think-cell Slide</vt:lpstr>
      <vt:lpstr>Financial Arbitrage   Team The_Five_Stooges Trenten Babcock and Sal Certo</vt:lpstr>
      <vt:lpstr>PowerPoint Presentation</vt:lpstr>
      <vt:lpstr>A Hybrid Solution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Will We Structure Our Presentation?</dc:title>
  <dc:creator>Golem, Amy</dc:creator>
  <cp:lastModifiedBy>Choi, Austin</cp:lastModifiedBy>
  <cp:revision>10</cp:revision>
  <dcterms:created xsi:type="dcterms:W3CDTF">2021-11-16T22:01:41Z</dcterms:created>
  <dcterms:modified xsi:type="dcterms:W3CDTF">2022-02-25T21:30:03Z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2021-11-16T22:01:41Z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6c7c9e64-2609-4443-b102-ef846b04d4b1</vt:lpwstr>
  </property>
  <property fmtid="{D5CDD505-2E9C-101B-9397-08002B2CF9AE}" pid="8" name="MSIP_Label_ea60d57e-af5b-4752-ac57-3e4f28ca11dc_ContentBits">
    <vt:lpwstr>0</vt:lpwstr>
  </property>
  <property fmtid="{D5CDD505-2E9C-101B-9397-08002B2CF9AE}" pid="9" name="ContentTypeId">
    <vt:lpwstr>0x010100BAF34C1A0864DF4A85ADF0FD06BF1CF8</vt:lpwstr>
  </property>
</Properties>
</file>