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92" r:id="rId3"/>
    <p:sldId id="294" r:id="rId4"/>
    <p:sldId id="293" r:id="rId5"/>
    <p:sldId id="259" r:id="rId6"/>
    <p:sldId id="289" r:id="rId7"/>
    <p:sldId id="285" r:id="rId8"/>
    <p:sldId id="260" r:id="rId9"/>
    <p:sldId id="269" r:id="rId10"/>
    <p:sldId id="262" r:id="rId11"/>
    <p:sldId id="270" r:id="rId12"/>
    <p:sldId id="290" r:id="rId13"/>
    <p:sldId id="266" r:id="rId14"/>
    <p:sldId id="291" r:id="rId15"/>
  </p:sldIdLst>
  <p:sldSz cx="9144000" cy="6858000" type="screen4x3"/>
  <p:notesSz cx="6858000" cy="9144000"/>
  <p:embeddedFontLst>
    <p:embeddedFont>
      <p:font typeface="Cordia New" panose="020B0304020202020204" pitchFamily="34" charset="-34"/>
      <p:regular r:id="rId17"/>
      <p:bold r:id="rId18"/>
      <p:italic r:id="rId19"/>
      <p:bold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768"/>
    <a:srgbClr val="FCAC70"/>
    <a:srgbClr val="EFEFEF"/>
    <a:srgbClr val="00C5B9"/>
    <a:srgbClr val="2F3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F5966-54F9-48D0-BE17-10A62CAF83AA}">
  <a:tblStyle styleId="{F99F5966-54F9-48D0-BE17-10A62CAF83A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03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2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29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379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teal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ink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eal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C5B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4A3D-E348-40B5-9505-216FE78E0291}" type="datetimeFigureOut">
              <a:rPr lang="th-TH" smtClean="0"/>
              <a:t>13/10/59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7D1A-6E05-4B46-955A-C4DC63E697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70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0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1998" y="3869031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RIP. The Trash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7284" y="1356651"/>
            <a:ext cx="3089429" cy="1908699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52" y="1895941"/>
            <a:ext cx="1973090" cy="19730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8" y="134224"/>
            <a:ext cx="8809372" cy="65727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5" y="3298414"/>
            <a:ext cx="2080469" cy="158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249394" y="2212443"/>
            <a:ext cx="4473058" cy="26733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 idx="4294967295"/>
          </p:nvPr>
        </p:nvSpPr>
        <p:spPr>
          <a:xfrm>
            <a:off x="1060275" y="2631242"/>
            <a:ext cx="7073784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</a:rPr>
              <a:t>How much does this tool?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 idx="4294967295"/>
          </p:nvPr>
        </p:nvSpPr>
        <p:spPr>
          <a:xfrm>
            <a:off x="1060275" y="2631242"/>
            <a:ext cx="7073784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</a:rPr>
              <a:t>How much does this tool?</a:t>
            </a:r>
          </a:p>
        </p:txBody>
      </p:sp>
    </p:spTree>
    <p:extLst>
      <p:ext uri="{BB962C8B-B14F-4D97-AF65-F5344CB8AC3E}">
        <p14:creationId xmlns:p14="http://schemas.microsoft.com/office/powerpoint/2010/main" val="303603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549600" y="517200"/>
            <a:ext cx="3069000" cy="2457300"/>
          </a:xfrm>
          <a:prstGeom prst="wedgeRectCallout">
            <a:avLst>
              <a:gd name="adj1" fmla="val 33489"/>
              <a:gd name="adj2" fmla="val 69190"/>
            </a:avLst>
          </a:prstGeom>
          <a:solidFill>
            <a:srgbClr val="2F3848">
              <a:alpha val="71540"/>
            </a:srgbClr>
          </a:solidFill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you</a:t>
            </a:r>
            <a:r>
              <a:rPr lang="en" sz="24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interested </a:t>
            </a:r>
            <a:r>
              <a:rPr lang="en" sz="2400" b="1" dirty="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trying our tool?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1998" y="3869031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You!!!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7284" y="1356651"/>
            <a:ext cx="3089429" cy="1908699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52" y="1895941"/>
            <a:ext cx="1973090" cy="19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inspiration and to invoke philosophical thoughts from the reader.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947956" y="1006678"/>
            <a:ext cx="7385593" cy="37666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810450" y="2790325"/>
            <a:ext cx="7788266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7200" dirty="0">
                <a:solidFill>
                  <a:srgbClr val="F05768"/>
                </a:solidFill>
              </a:rPr>
              <a:t>Why did we design this tool</a:t>
            </a:r>
            <a:r>
              <a:rPr lang="en" sz="7200" dirty="0">
                <a:solidFill>
                  <a:srgbClr val="F05768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200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5" y="4370750"/>
            <a:ext cx="1835645" cy="1835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47" y="5288572"/>
            <a:ext cx="472965" cy="472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91" y="4499447"/>
            <a:ext cx="897587" cy="897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8658" y="5130492"/>
            <a:ext cx="1028699" cy="1221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74" y="4657527"/>
            <a:ext cx="472965" cy="4729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02" y="4499446"/>
            <a:ext cx="472965" cy="472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659" y="5561490"/>
            <a:ext cx="472965" cy="4729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57" y="5662780"/>
            <a:ext cx="472965" cy="4729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2874" y="4817109"/>
            <a:ext cx="744381" cy="744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3" y="1331730"/>
            <a:ext cx="1295594" cy="12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inspiration and to invoke philosophical thoughts from the reader.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879202" y="1006678"/>
            <a:ext cx="7385593" cy="37666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810450" y="2790325"/>
            <a:ext cx="7788266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7200" dirty="0">
                <a:solidFill>
                  <a:srgbClr val="F05768"/>
                </a:solidFill>
              </a:rPr>
              <a:t>What can this </a:t>
            </a:r>
            <a:br>
              <a:rPr lang="en-US" sz="7200" dirty="0">
                <a:solidFill>
                  <a:srgbClr val="F05768"/>
                </a:solidFill>
              </a:rPr>
            </a:br>
            <a:r>
              <a:rPr lang="en-US" sz="7200" dirty="0">
                <a:solidFill>
                  <a:srgbClr val="F05768"/>
                </a:solidFill>
              </a:rPr>
              <a:t>tool do</a:t>
            </a:r>
            <a:r>
              <a:rPr lang="en" sz="7200" dirty="0">
                <a:solidFill>
                  <a:srgbClr val="F05768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39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2F3848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Collecting </a:t>
            </a:r>
            <a:br>
              <a:rPr lang="th-TH" dirty="0"/>
            </a:br>
            <a:r>
              <a:rPr lang="en" dirty="0"/>
              <a:t>the rubbish</a:t>
            </a:r>
            <a:br>
              <a:rPr lang="th-TH" dirty="0"/>
            </a:b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229" y="3405930"/>
            <a:ext cx="4303553" cy="2181138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6" y="2654251"/>
            <a:ext cx="3938181" cy="3004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36225">
            <a:off x="5906706" y="2672700"/>
            <a:ext cx="959171" cy="959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47717">
            <a:off x="4727477" y="3048625"/>
            <a:ext cx="602403" cy="602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00012">
            <a:off x="4985558" y="2187344"/>
            <a:ext cx="933812" cy="933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526409" y="405861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50"/>
            <a:ext cx="673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Bring the attention of your audience over a key concept using icons or illustrations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5616591" y="5120465"/>
            <a:ext cx="1308874" cy="1308954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46" y="1583422"/>
            <a:ext cx="3152862" cy="31528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781" y="159391"/>
            <a:ext cx="8791662" cy="6518246"/>
          </a:xfrm>
          <a:prstGeom prst="rect">
            <a:avLst/>
          </a:prstGeom>
          <a:solidFill>
            <a:srgbClr val="FCA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940" y="759859"/>
            <a:ext cx="5669560" cy="5669560"/>
          </a:xfrm>
          <a:prstGeom prst="rect">
            <a:avLst/>
          </a:prstGeom>
        </p:spPr>
      </p:pic>
      <p:sp>
        <p:nvSpPr>
          <p:cNvPr id="24" name="Shape 108"/>
          <p:cNvSpPr txBox="1">
            <a:spLocks/>
          </p:cNvSpPr>
          <p:nvPr/>
        </p:nvSpPr>
        <p:spPr>
          <a:xfrm>
            <a:off x="1318703" y="609923"/>
            <a:ext cx="1036871" cy="9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" dirty="0"/>
              <a:t>COLD</a:t>
            </a:r>
          </a:p>
        </p:txBody>
      </p:sp>
      <p:sp>
        <p:nvSpPr>
          <p:cNvPr id="25" name="Shape 108"/>
          <p:cNvSpPr txBox="1">
            <a:spLocks/>
          </p:cNvSpPr>
          <p:nvPr/>
        </p:nvSpPr>
        <p:spPr>
          <a:xfrm>
            <a:off x="7168910" y="577124"/>
            <a:ext cx="1036871" cy="9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/>
            <a:r>
              <a:rPr lang="en" dirty="0">
                <a:solidFill>
                  <a:srgbClr val="F05768"/>
                </a:solidFill>
              </a:rPr>
              <a:t>HOT</a:t>
            </a:r>
          </a:p>
        </p:txBody>
      </p:sp>
    </p:spTree>
    <p:extLst>
      <p:ext uri="{BB962C8B-B14F-4D97-AF65-F5344CB8AC3E}">
        <p14:creationId xmlns:p14="http://schemas.microsoft.com/office/powerpoint/2010/main" val="34488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0996" y="1316738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2F3848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Filter </a:t>
            </a:r>
            <a:br>
              <a:rPr lang="th-TH" dirty="0"/>
            </a:b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229" y="3405930"/>
            <a:ext cx="4303553" cy="2181138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: Rounded Corners 2"/>
          <p:cNvSpPr/>
          <p:nvPr/>
        </p:nvSpPr>
        <p:spPr>
          <a:xfrm>
            <a:off x="4669651" y="2454933"/>
            <a:ext cx="83890" cy="36606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69565">
            <a:off x="3547513" y="4320331"/>
            <a:ext cx="381555" cy="381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52" y="3136430"/>
            <a:ext cx="273656" cy="27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65219">
            <a:off x="3179638" y="4798752"/>
            <a:ext cx="419411" cy="419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11" y="3392517"/>
            <a:ext cx="419675" cy="419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04" y="4013759"/>
            <a:ext cx="330481" cy="330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28774">
            <a:off x="4004544" y="4745086"/>
            <a:ext cx="273369" cy="273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209" y="3675364"/>
            <a:ext cx="273656" cy="273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80" y="3683278"/>
            <a:ext cx="330481" cy="3304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878" y="4506647"/>
            <a:ext cx="273656" cy="2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inspiration and to invoke philosophical thoughts from the reader.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947956" y="1006678"/>
            <a:ext cx="7385593" cy="37666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1274902" y="2790325"/>
            <a:ext cx="67317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defRPr sz="2400" b="1" i="0" u="none" strike="noStrike" cap="none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7200" dirty="0">
                <a:solidFill>
                  <a:srgbClr val="F05768"/>
                </a:solidFill>
              </a:rPr>
              <a:t>How do we use</a:t>
            </a:r>
          </a:p>
          <a:p>
            <a:r>
              <a:rPr lang="en-US" sz="7200" dirty="0">
                <a:solidFill>
                  <a:srgbClr val="F05768"/>
                </a:solidFill>
              </a:rPr>
              <a:t>t</a:t>
            </a:r>
            <a:r>
              <a:rPr lang="en" sz="7200" dirty="0">
                <a:solidFill>
                  <a:srgbClr val="F05768"/>
                </a:solidFill>
              </a:rPr>
              <a:t>his tool?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mapa_solido_n-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0" y="1210800"/>
            <a:ext cx="8779199" cy="44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649825" y="2394225"/>
            <a:ext cx="7820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CF3C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tool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596100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Maps</a:t>
            </a:r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3891075" y="2221099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00C5B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4197500" y="3247874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00C5B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7714050" y="4520074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00C5B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6869375" y="2726924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00C5B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2611875" y="4211974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00C5B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1126775" y="2488624"/>
            <a:ext cx="0" cy="308100"/>
          </a:xfrm>
          <a:prstGeom prst="straightConnector1">
            <a:avLst/>
          </a:prstGeom>
          <a:noFill/>
          <a:ln w="28575" cap="rnd" cmpd="sng">
            <a:solidFill>
              <a:srgbClr val="00C5B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142</Words>
  <Application>Microsoft Office PowerPoint</Application>
  <PresentationFormat>On-screen Show (4:3)</PresentationFormat>
  <Paragraphs>24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Cordia New</vt:lpstr>
      <vt:lpstr>Source Sans Pro</vt:lpstr>
      <vt:lpstr>Benedick template</vt:lpstr>
      <vt:lpstr>RIP. The Trash</vt:lpstr>
      <vt:lpstr>PowerPoint Presentation</vt:lpstr>
      <vt:lpstr>PowerPoint Presentation</vt:lpstr>
      <vt:lpstr>PowerPoint Presentation</vt:lpstr>
      <vt:lpstr>1. Collecting  the rubbish </vt:lpstr>
      <vt:lpstr>BIG CONCEPT</vt:lpstr>
      <vt:lpstr>2. Filter  </vt:lpstr>
      <vt:lpstr>PowerPoint Presentation</vt:lpstr>
      <vt:lpstr>Maps</vt:lpstr>
      <vt:lpstr>PowerPoint Presentation</vt:lpstr>
      <vt:lpstr>How much does this tool?</vt:lpstr>
      <vt:lpstr>How much does this tool?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RIP. The Trash</dc:title>
  <dc:creator>supakorn wongsawang</dc:creator>
  <cp:lastModifiedBy>supakorn wongsawang</cp:lastModifiedBy>
  <cp:revision>17</cp:revision>
  <dcterms:modified xsi:type="dcterms:W3CDTF">2016-10-13T16:23:49Z</dcterms:modified>
</cp:coreProperties>
</file>