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C81DC5-BE95-4E15-B535-A4902BC3F043}" v="497" dt="2020-03-27T22:31:37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162034-FF94-4627-90B6-1EB23D7352E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2FBF87D-9AB7-4AA6-933E-77BF20DD94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Replicate the Board Game "Mystery Game" from Parker Brothers.</a:t>
          </a:r>
        </a:p>
      </dgm:t>
    </dgm:pt>
    <dgm:pt modelId="{2128A64A-99F7-4111-B526-81417A037BB6}" type="parTrans" cxnId="{9F9E8694-1EE8-47E4-97E7-13506007B80D}">
      <dgm:prSet/>
      <dgm:spPr/>
      <dgm:t>
        <a:bodyPr/>
        <a:lstStyle/>
        <a:p>
          <a:endParaRPr lang="en-US"/>
        </a:p>
      </dgm:t>
    </dgm:pt>
    <dgm:pt modelId="{1FED791B-6544-43E1-877F-B132EC77C4FD}" type="sibTrans" cxnId="{9F9E8694-1EE8-47E4-97E7-13506007B80D}">
      <dgm:prSet/>
      <dgm:spPr/>
      <dgm:t>
        <a:bodyPr/>
        <a:lstStyle/>
        <a:p>
          <a:endParaRPr lang="en-US"/>
        </a:p>
      </dgm:t>
    </dgm:pt>
    <dgm:pt modelId="{5F0F3915-D218-478C-96E7-416281E59C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Recreate the basis of the game.</a:t>
          </a:r>
        </a:p>
      </dgm:t>
    </dgm:pt>
    <dgm:pt modelId="{841F64D1-FA81-4B8F-8B7D-76EBAB647FFB}" type="parTrans" cxnId="{F90F0C6A-1A09-453A-BFBD-4F9C9EEE2DA1}">
      <dgm:prSet/>
      <dgm:spPr/>
      <dgm:t>
        <a:bodyPr/>
        <a:lstStyle/>
        <a:p>
          <a:endParaRPr lang="en-US"/>
        </a:p>
      </dgm:t>
    </dgm:pt>
    <dgm:pt modelId="{8F5D317A-05AE-4F44-8A9E-F3215737350D}" type="sibTrans" cxnId="{F90F0C6A-1A09-453A-BFBD-4F9C9EEE2DA1}">
      <dgm:prSet/>
      <dgm:spPr/>
      <dgm:t>
        <a:bodyPr/>
        <a:lstStyle/>
        <a:p>
          <a:endParaRPr lang="en-US"/>
        </a:p>
      </dgm:t>
    </dgm:pt>
    <dgm:pt modelId="{B70229D6-048B-4351-8087-C8569E8E1D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Intent to limit the technologies used to those we've learn in the course.</a:t>
          </a:r>
        </a:p>
      </dgm:t>
    </dgm:pt>
    <dgm:pt modelId="{E3A1E0FE-B612-4640-98E8-5530398B949B}" type="parTrans" cxnId="{AB3CC7DC-D957-4053-926C-4631708B2FF0}">
      <dgm:prSet/>
      <dgm:spPr/>
      <dgm:t>
        <a:bodyPr/>
        <a:lstStyle/>
        <a:p>
          <a:endParaRPr lang="en-US"/>
        </a:p>
      </dgm:t>
    </dgm:pt>
    <dgm:pt modelId="{990D9877-145A-4AE9-A43F-425E2A59F89F}" type="sibTrans" cxnId="{AB3CC7DC-D957-4053-926C-4631708B2FF0}">
      <dgm:prSet/>
      <dgm:spPr/>
      <dgm:t>
        <a:bodyPr/>
        <a:lstStyle/>
        <a:p>
          <a:endParaRPr lang="en-US"/>
        </a:p>
      </dgm:t>
    </dgm:pt>
    <dgm:pt modelId="{CF620F1E-6809-4D2B-BB6F-697275EDD4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Play the game in a single workstation.</a:t>
          </a:r>
        </a:p>
      </dgm:t>
    </dgm:pt>
    <dgm:pt modelId="{3F467834-25FD-46AD-A9F9-AD530B1D4B72}" type="parTrans" cxnId="{6B49DF65-D300-4C04-97B0-F5815029AF8B}">
      <dgm:prSet/>
      <dgm:spPr/>
      <dgm:t>
        <a:bodyPr/>
        <a:lstStyle/>
        <a:p>
          <a:endParaRPr lang="en-US"/>
        </a:p>
      </dgm:t>
    </dgm:pt>
    <dgm:pt modelId="{CBCBED2B-F676-404C-A9A0-E9D7EBBE56E7}" type="sibTrans" cxnId="{6B49DF65-D300-4C04-97B0-F5815029AF8B}">
      <dgm:prSet/>
      <dgm:spPr/>
      <dgm:t>
        <a:bodyPr/>
        <a:lstStyle/>
        <a:p>
          <a:endParaRPr lang="en-US"/>
        </a:p>
      </dgm:t>
    </dgm:pt>
    <dgm:pt modelId="{C1E3A2A4-C98F-4F1E-9192-E5C1F0A9E3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Play the game online up to 4 players. (same session)</a:t>
          </a:r>
        </a:p>
      </dgm:t>
    </dgm:pt>
    <dgm:pt modelId="{D52FD5FD-D9B9-4A94-9C25-2FE22A2D9610}" type="parTrans" cxnId="{BD3A11A6-D6EF-47EC-B0A7-DE5D69410F6C}">
      <dgm:prSet/>
      <dgm:spPr/>
      <dgm:t>
        <a:bodyPr/>
        <a:lstStyle/>
        <a:p>
          <a:endParaRPr lang="en-US"/>
        </a:p>
      </dgm:t>
    </dgm:pt>
    <dgm:pt modelId="{CA7553D6-27B8-4A99-9BC0-B4DA430DDEAE}" type="sibTrans" cxnId="{BD3A11A6-D6EF-47EC-B0A7-DE5D69410F6C}">
      <dgm:prSet/>
      <dgm:spPr/>
      <dgm:t>
        <a:bodyPr/>
        <a:lstStyle/>
        <a:p>
          <a:endParaRPr lang="en-US"/>
        </a:p>
      </dgm:t>
    </dgm:pt>
    <dgm:pt modelId="{CD7865AE-52BD-4D4F-BCA5-B5D3ECBE1B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 the knowledge of HTML/CSS/JS.</a:t>
          </a:r>
        </a:p>
      </dgm:t>
    </dgm:pt>
    <dgm:pt modelId="{002B7D90-600A-4D89-81F7-3B14C3552F51}" type="parTrans" cxnId="{81848577-29D2-4C3B-910D-25F0656D90BE}">
      <dgm:prSet/>
      <dgm:spPr/>
      <dgm:t>
        <a:bodyPr/>
        <a:lstStyle/>
        <a:p>
          <a:endParaRPr lang="en-US"/>
        </a:p>
      </dgm:t>
    </dgm:pt>
    <dgm:pt modelId="{42FA0418-A346-432A-B8E0-40C69BC35C14}" type="sibTrans" cxnId="{81848577-29D2-4C3B-910D-25F0656D90BE}">
      <dgm:prSet/>
      <dgm:spPr/>
      <dgm:t>
        <a:bodyPr/>
        <a:lstStyle/>
        <a:p>
          <a:endParaRPr lang="en-US"/>
        </a:p>
      </dgm:t>
    </dgm:pt>
    <dgm:pt modelId="{9441EB42-24F9-4130-BCB1-2A530DF2B2B2}" type="pres">
      <dgm:prSet presAssocID="{47162034-FF94-4627-90B6-1EB23D7352E8}" presName="root" presStyleCnt="0">
        <dgm:presLayoutVars>
          <dgm:dir/>
          <dgm:resizeHandles val="exact"/>
        </dgm:presLayoutVars>
      </dgm:prSet>
      <dgm:spPr/>
    </dgm:pt>
    <dgm:pt modelId="{870320BF-CC11-4479-98DC-4198F9F97A2C}" type="pres">
      <dgm:prSet presAssocID="{D2FBF87D-9AB7-4AA6-933E-77BF20DD94BD}" presName="compNode" presStyleCnt="0"/>
      <dgm:spPr/>
    </dgm:pt>
    <dgm:pt modelId="{5CC3EACF-7B56-4C48-B2EB-D733FB83C965}" type="pres">
      <dgm:prSet presAssocID="{D2FBF87D-9AB7-4AA6-933E-77BF20DD94B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305E4E1A-5D34-4D89-A111-AA277099E5C3}" type="pres">
      <dgm:prSet presAssocID="{D2FBF87D-9AB7-4AA6-933E-77BF20DD94BD}" presName="spaceRect" presStyleCnt="0"/>
      <dgm:spPr/>
    </dgm:pt>
    <dgm:pt modelId="{B193A41C-1993-48FD-BA45-80FF1B0377EE}" type="pres">
      <dgm:prSet presAssocID="{D2FBF87D-9AB7-4AA6-933E-77BF20DD94BD}" presName="textRect" presStyleLbl="revTx" presStyleIdx="0" presStyleCnt="6">
        <dgm:presLayoutVars>
          <dgm:chMax val="1"/>
          <dgm:chPref val="1"/>
        </dgm:presLayoutVars>
      </dgm:prSet>
      <dgm:spPr/>
    </dgm:pt>
    <dgm:pt modelId="{322198F9-445F-4690-B67C-23DC0306C688}" type="pres">
      <dgm:prSet presAssocID="{1FED791B-6544-43E1-877F-B132EC77C4FD}" presName="sibTrans" presStyleCnt="0"/>
      <dgm:spPr/>
    </dgm:pt>
    <dgm:pt modelId="{5FB22C2F-B821-4AD1-9A05-8DDF10B8724E}" type="pres">
      <dgm:prSet presAssocID="{5F0F3915-D218-478C-96E7-416281E59C1F}" presName="compNode" presStyleCnt="0"/>
      <dgm:spPr/>
    </dgm:pt>
    <dgm:pt modelId="{2F31EAEC-AC67-4723-AC99-5F894E3E3A05}" type="pres">
      <dgm:prSet presAssocID="{5F0F3915-D218-478C-96E7-416281E59C1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99DFD0D9-9AF3-4898-8664-95C2FC7D92F3}" type="pres">
      <dgm:prSet presAssocID="{5F0F3915-D218-478C-96E7-416281E59C1F}" presName="spaceRect" presStyleCnt="0"/>
      <dgm:spPr/>
    </dgm:pt>
    <dgm:pt modelId="{8F7542E3-5E15-4E7B-9C2B-31BD70CD3C05}" type="pres">
      <dgm:prSet presAssocID="{5F0F3915-D218-478C-96E7-416281E59C1F}" presName="textRect" presStyleLbl="revTx" presStyleIdx="1" presStyleCnt="6">
        <dgm:presLayoutVars>
          <dgm:chMax val="1"/>
          <dgm:chPref val="1"/>
        </dgm:presLayoutVars>
      </dgm:prSet>
      <dgm:spPr/>
    </dgm:pt>
    <dgm:pt modelId="{07F1175B-8167-48BB-A5BB-6EC244349532}" type="pres">
      <dgm:prSet presAssocID="{8F5D317A-05AE-4F44-8A9E-F3215737350D}" presName="sibTrans" presStyleCnt="0"/>
      <dgm:spPr/>
    </dgm:pt>
    <dgm:pt modelId="{356FD08D-5606-4E10-B007-9457AAC865EF}" type="pres">
      <dgm:prSet presAssocID="{B70229D6-048B-4351-8087-C8569E8E1DDC}" presName="compNode" presStyleCnt="0"/>
      <dgm:spPr/>
    </dgm:pt>
    <dgm:pt modelId="{74B4BB01-FA76-46CE-BA65-C6F5DD0BC5F2}" type="pres">
      <dgm:prSet presAssocID="{B70229D6-048B-4351-8087-C8569E8E1DD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FDA77FC-D309-4D13-A765-7814D831CDA6}" type="pres">
      <dgm:prSet presAssocID="{B70229D6-048B-4351-8087-C8569E8E1DDC}" presName="spaceRect" presStyleCnt="0"/>
      <dgm:spPr/>
    </dgm:pt>
    <dgm:pt modelId="{8D3FF3E1-7D3A-40F1-B965-D368E77429AF}" type="pres">
      <dgm:prSet presAssocID="{B70229D6-048B-4351-8087-C8569E8E1DDC}" presName="textRect" presStyleLbl="revTx" presStyleIdx="2" presStyleCnt="6">
        <dgm:presLayoutVars>
          <dgm:chMax val="1"/>
          <dgm:chPref val="1"/>
        </dgm:presLayoutVars>
      </dgm:prSet>
      <dgm:spPr/>
    </dgm:pt>
    <dgm:pt modelId="{F5B2AB94-84DF-4A9A-BD8B-776C86EDB85F}" type="pres">
      <dgm:prSet presAssocID="{990D9877-145A-4AE9-A43F-425E2A59F89F}" presName="sibTrans" presStyleCnt="0"/>
      <dgm:spPr/>
    </dgm:pt>
    <dgm:pt modelId="{3F7D8065-3103-43CC-BC77-5D08AFD5E53E}" type="pres">
      <dgm:prSet presAssocID="{CF620F1E-6809-4D2B-BB6F-697275EDD481}" presName="compNode" presStyleCnt="0"/>
      <dgm:spPr/>
    </dgm:pt>
    <dgm:pt modelId="{123E50E7-6EFA-4D77-A873-EE8940D4F222}" type="pres">
      <dgm:prSet presAssocID="{CF620F1E-6809-4D2B-BB6F-697275EDD48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tennis"/>
        </a:ext>
      </dgm:extLst>
    </dgm:pt>
    <dgm:pt modelId="{CB744A4A-5825-47DA-975D-AE318088B3CD}" type="pres">
      <dgm:prSet presAssocID="{CF620F1E-6809-4D2B-BB6F-697275EDD481}" presName="spaceRect" presStyleCnt="0"/>
      <dgm:spPr/>
    </dgm:pt>
    <dgm:pt modelId="{707F091A-8A84-4FDA-AB9B-27E66503AC9C}" type="pres">
      <dgm:prSet presAssocID="{CF620F1E-6809-4D2B-BB6F-697275EDD481}" presName="textRect" presStyleLbl="revTx" presStyleIdx="3" presStyleCnt="6">
        <dgm:presLayoutVars>
          <dgm:chMax val="1"/>
          <dgm:chPref val="1"/>
        </dgm:presLayoutVars>
      </dgm:prSet>
      <dgm:spPr/>
    </dgm:pt>
    <dgm:pt modelId="{A9FC2755-C9FD-4875-AD74-1A8223423C4E}" type="pres">
      <dgm:prSet presAssocID="{CBCBED2B-F676-404C-A9A0-E9D7EBBE56E7}" presName="sibTrans" presStyleCnt="0"/>
      <dgm:spPr/>
    </dgm:pt>
    <dgm:pt modelId="{B3DF659A-6E5A-416F-BB2B-BB2036169FEA}" type="pres">
      <dgm:prSet presAssocID="{C1E3A2A4-C98F-4F1E-9192-E5C1F0A9E370}" presName="compNode" presStyleCnt="0"/>
      <dgm:spPr/>
    </dgm:pt>
    <dgm:pt modelId="{F9BC2A33-C035-43C6-ADA4-218B5B0F01BC}" type="pres">
      <dgm:prSet presAssocID="{C1E3A2A4-C98F-4F1E-9192-E5C1F0A9E37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icket bat and ball"/>
        </a:ext>
      </dgm:extLst>
    </dgm:pt>
    <dgm:pt modelId="{0D827EBB-D4C1-4EC1-BADA-08FDFFFD742D}" type="pres">
      <dgm:prSet presAssocID="{C1E3A2A4-C98F-4F1E-9192-E5C1F0A9E370}" presName="spaceRect" presStyleCnt="0"/>
      <dgm:spPr/>
    </dgm:pt>
    <dgm:pt modelId="{17BDE7BB-E182-4C91-B1E5-C19A3EF6429E}" type="pres">
      <dgm:prSet presAssocID="{C1E3A2A4-C98F-4F1E-9192-E5C1F0A9E370}" presName="textRect" presStyleLbl="revTx" presStyleIdx="4" presStyleCnt="6">
        <dgm:presLayoutVars>
          <dgm:chMax val="1"/>
          <dgm:chPref val="1"/>
        </dgm:presLayoutVars>
      </dgm:prSet>
      <dgm:spPr/>
    </dgm:pt>
    <dgm:pt modelId="{623A2253-7575-4B91-BC6A-1498F646CA09}" type="pres">
      <dgm:prSet presAssocID="{CA7553D6-27B8-4A99-9BC0-B4DA430DDEAE}" presName="sibTrans" presStyleCnt="0"/>
      <dgm:spPr/>
    </dgm:pt>
    <dgm:pt modelId="{74E11217-AA02-46A9-ACB3-179445E118F3}" type="pres">
      <dgm:prSet presAssocID="{CD7865AE-52BD-4D4F-BCA5-B5D3ECBE1B9D}" presName="compNode" presStyleCnt="0"/>
      <dgm:spPr/>
    </dgm:pt>
    <dgm:pt modelId="{96D60DE6-8072-4BEB-8EF1-CA9503B5ACD5}" type="pres">
      <dgm:prSet presAssocID="{CD7865AE-52BD-4D4F-BCA5-B5D3ECBE1B9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A7E43D2-7D71-4441-99CA-8223DFB711A7}" type="pres">
      <dgm:prSet presAssocID="{CD7865AE-52BD-4D4F-BCA5-B5D3ECBE1B9D}" presName="spaceRect" presStyleCnt="0"/>
      <dgm:spPr/>
    </dgm:pt>
    <dgm:pt modelId="{2CD69358-AD9D-4566-B1FA-FB847FE52C29}" type="pres">
      <dgm:prSet presAssocID="{CD7865AE-52BD-4D4F-BCA5-B5D3ECBE1B9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B49DF65-D300-4C04-97B0-F5815029AF8B}" srcId="{47162034-FF94-4627-90B6-1EB23D7352E8}" destId="{CF620F1E-6809-4D2B-BB6F-697275EDD481}" srcOrd="3" destOrd="0" parTransId="{3F467834-25FD-46AD-A9F9-AD530B1D4B72}" sibTransId="{CBCBED2B-F676-404C-A9A0-E9D7EBBE56E7}"/>
    <dgm:cxn modelId="{F90F0C6A-1A09-453A-BFBD-4F9C9EEE2DA1}" srcId="{47162034-FF94-4627-90B6-1EB23D7352E8}" destId="{5F0F3915-D218-478C-96E7-416281E59C1F}" srcOrd="1" destOrd="0" parTransId="{841F64D1-FA81-4B8F-8B7D-76EBAB647FFB}" sibTransId="{8F5D317A-05AE-4F44-8A9E-F3215737350D}"/>
    <dgm:cxn modelId="{E3F73F6F-4BB5-433B-BC7E-8FF6770A2B88}" type="presOf" srcId="{5F0F3915-D218-478C-96E7-416281E59C1F}" destId="{8F7542E3-5E15-4E7B-9C2B-31BD70CD3C05}" srcOrd="0" destOrd="0" presId="urn:microsoft.com/office/officeart/2018/2/layout/IconLabelList"/>
    <dgm:cxn modelId="{9261FA6F-A526-473A-A9DB-CEF24452EBDA}" type="presOf" srcId="{CF620F1E-6809-4D2B-BB6F-697275EDD481}" destId="{707F091A-8A84-4FDA-AB9B-27E66503AC9C}" srcOrd="0" destOrd="0" presId="urn:microsoft.com/office/officeart/2018/2/layout/IconLabelList"/>
    <dgm:cxn modelId="{81848577-29D2-4C3B-910D-25F0656D90BE}" srcId="{47162034-FF94-4627-90B6-1EB23D7352E8}" destId="{CD7865AE-52BD-4D4F-BCA5-B5D3ECBE1B9D}" srcOrd="5" destOrd="0" parTransId="{002B7D90-600A-4D89-81F7-3B14C3552F51}" sibTransId="{42FA0418-A346-432A-B8E0-40C69BC35C14}"/>
    <dgm:cxn modelId="{838B9377-842C-470A-B743-80DD3350339D}" type="presOf" srcId="{47162034-FF94-4627-90B6-1EB23D7352E8}" destId="{9441EB42-24F9-4130-BCB1-2A530DF2B2B2}" srcOrd="0" destOrd="0" presId="urn:microsoft.com/office/officeart/2018/2/layout/IconLabelList"/>
    <dgm:cxn modelId="{D0D61284-D447-4D68-9E35-9FFC4BB79996}" type="presOf" srcId="{D2FBF87D-9AB7-4AA6-933E-77BF20DD94BD}" destId="{B193A41C-1993-48FD-BA45-80FF1B0377EE}" srcOrd="0" destOrd="0" presId="urn:microsoft.com/office/officeart/2018/2/layout/IconLabelList"/>
    <dgm:cxn modelId="{1DB6A493-4F37-453F-AEA5-EA4DC06E0674}" type="presOf" srcId="{B70229D6-048B-4351-8087-C8569E8E1DDC}" destId="{8D3FF3E1-7D3A-40F1-B965-D368E77429AF}" srcOrd="0" destOrd="0" presId="urn:microsoft.com/office/officeart/2018/2/layout/IconLabelList"/>
    <dgm:cxn modelId="{9F9E8694-1EE8-47E4-97E7-13506007B80D}" srcId="{47162034-FF94-4627-90B6-1EB23D7352E8}" destId="{D2FBF87D-9AB7-4AA6-933E-77BF20DD94BD}" srcOrd="0" destOrd="0" parTransId="{2128A64A-99F7-4111-B526-81417A037BB6}" sibTransId="{1FED791B-6544-43E1-877F-B132EC77C4FD}"/>
    <dgm:cxn modelId="{A5760798-A687-4D3D-9D06-B709DA9E1E77}" type="presOf" srcId="{C1E3A2A4-C98F-4F1E-9192-E5C1F0A9E370}" destId="{17BDE7BB-E182-4C91-B1E5-C19A3EF6429E}" srcOrd="0" destOrd="0" presId="urn:microsoft.com/office/officeart/2018/2/layout/IconLabelList"/>
    <dgm:cxn modelId="{27DC59A5-272D-446D-8FE1-4C08FB162E4F}" type="presOf" srcId="{CD7865AE-52BD-4D4F-BCA5-B5D3ECBE1B9D}" destId="{2CD69358-AD9D-4566-B1FA-FB847FE52C29}" srcOrd="0" destOrd="0" presId="urn:microsoft.com/office/officeart/2018/2/layout/IconLabelList"/>
    <dgm:cxn modelId="{BD3A11A6-D6EF-47EC-B0A7-DE5D69410F6C}" srcId="{47162034-FF94-4627-90B6-1EB23D7352E8}" destId="{C1E3A2A4-C98F-4F1E-9192-E5C1F0A9E370}" srcOrd="4" destOrd="0" parTransId="{D52FD5FD-D9B9-4A94-9C25-2FE22A2D9610}" sibTransId="{CA7553D6-27B8-4A99-9BC0-B4DA430DDEAE}"/>
    <dgm:cxn modelId="{AB3CC7DC-D957-4053-926C-4631708B2FF0}" srcId="{47162034-FF94-4627-90B6-1EB23D7352E8}" destId="{B70229D6-048B-4351-8087-C8569E8E1DDC}" srcOrd="2" destOrd="0" parTransId="{E3A1E0FE-B612-4640-98E8-5530398B949B}" sibTransId="{990D9877-145A-4AE9-A43F-425E2A59F89F}"/>
    <dgm:cxn modelId="{B89EC75D-1C1A-4772-A47E-B9DF29C9349E}" type="presParOf" srcId="{9441EB42-24F9-4130-BCB1-2A530DF2B2B2}" destId="{870320BF-CC11-4479-98DC-4198F9F97A2C}" srcOrd="0" destOrd="0" presId="urn:microsoft.com/office/officeart/2018/2/layout/IconLabelList"/>
    <dgm:cxn modelId="{105A9E1F-E0C0-4EFC-9A26-EB8CF614483F}" type="presParOf" srcId="{870320BF-CC11-4479-98DC-4198F9F97A2C}" destId="{5CC3EACF-7B56-4C48-B2EB-D733FB83C965}" srcOrd="0" destOrd="0" presId="urn:microsoft.com/office/officeart/2018/2/layout/IconLabelList"/>
    <dgm:cxn modelId="{1A1F9BE5-8ACE-408D-8617-9CCE5D70EE15}" type="presParOf" srcId="{870320BF-CC11-4479-98DC-4198F9F97A2C}" destId="{305E4E1A-5D34-4D89-A111-AA277099E5C3}" srcOrd="1" destOrd="0" presId="urn:microsoft.com/office/officeart/2018/2/layout/IconLabelList"/>
    <dgm:cxn modelId="{0CAD8A19-4D4F-4856-8990-415324176EDC}" type="presParOf" srcId="{870320BF-CC11-4479-98DC-4198F9F97A2C}" destId="{B193A41C-1993-48FD-BA45-80FF1B0377EE}" srcOrd="2" destOrd="0" presId="urn:microsoft.com/office/officeart/2018/2/layout/IconLabelList"/>
    <dgm:cxn modelId="{468C79A3-D331-449D-A9F9-1F9FB8B26B1F}" type="presParOf" srcId="{9441EB42-24F9-4130-BCB1-2A530DF2B2B2}" destId="{322198F9-445F-4690-B67C-23DC0306C688}" srcOrd="1" destOrd="0" presId="urn:microsoft.com/office/officeart/2018/2/layout/IconLabelList"/>
    <dgm:cxn modelId="{16B979D1-EC36-4DA0-96D8-6760743DB6E1}" type="presParOf" srcId="{9441EB42-24F9-4130-BCB1-2A530DF2B2B2}" destId="{5FB22C2F-B821-4AD1-9A05-8DDF10B8724E}" srcOrd="2" destOrd="0" presId="urn:microsoft.com/office/officeart/2018/2/layout/IconLabelList"/>
    <dgm:cxn modelId="{D1572BC3-B8A0-42F6-BEBD-2806F587D320}" type="presParOf" srcId="{5FB22C2F-B821-4AD1-9A05-8DDF10B8724E}" destId="{2F31EAEC-AC67-4723-AC99-5F894E3E3A05}" srcOrd="0" destOrd="0" presId="urn:microsoft.com/office/officeart/2018/2/layout/IconLabelList"/>
    <dgm:cxn modelId="{782AD955-4A84-4FBA-B989-9B73BF1AD261}" type="presParOf" srcId="{5FB22C2F-B821-4AD1-9A05-8DDF10B8724E}" destId="{99DFD0D9-9AF3-4898-8664-95C2FC7D92F3}" srcOrd="1" destOrd="0" presId="urn:microsoft.com/office/officeart/2018/2/layout/IconLabelList"/>
    <dgm:cxn modelId="{B231948C-8693-40EC-8E89-11156669B3CE}" type="presParOf" srcId="{5FB22C2F-B821-4AD1-9A05-8DDF10B8724E}" destId="{8F7542E3-5E15-4E7B-9C2B-31BD70CD3C05}" srcOrd="2" destOrd="0" presId="urn:microsoft.com/office/officeart/2018/2/layout/IconLabelList"/>
    <dgm:cxn modelId="{68AEE2CB-6AEF-436D-B9C8-DEB95BFB91C0}" type="presParOf" srcId="{9441EB42-24F9-4130-BCB1-2A530DF2B2B2}" destId="{07F1175B-8167-48BB-A5BB-6EC244349532}" srcOrd="3" destOrd="0" presId="urn:microsoft.com/office/officeart/2018/2/layout/IconLabelList"/>
    <dgm:cxn modelId="{977452BF-26D6-4817-BD35-D2950A9EAD8F}" type="presParOf" srcId="{9441EB42-24F9-4130-BCB1-2A530DF2B2B2}" destId="{356FD08D-5606-4E10-B007-9457AAC865EF}" srcOrd="4" destOrd="0" presId="urn:microsoft.com/office/officeart/2018/2/layout/IconLabelList"/>
    <dgm:cxn modelId="{1A1FB1D9-6C40-4158-B328-4FB9D416B27D}" type="presParOf" srcId="{356FD08D-5606-4E10-B007-9457AAC865EF}" destId="{74B4BB01-FA76-46CE-BA65-C6F5DD0BC5F2}" srcOrd="0" destOrd="0" presId="urn:microsoft.com/office/officeart/2018/2/layout/IconLabelList"/>
    <dgm:cxn modelId="{0483C26B-820F-4A31-8ECF-530CA06CEAF9}" type="presParOf" srcId="{356FD08D-5606-4E10-B007-9457AAC865EF}" destId="{BFDA77FC-D309-4D13-A765-7814D831CDA6}" srcOrd="1" destOrd="0" presId="urn:microsoft.com/office/officeart/2018/2/layout/IconLabelList"/>
    <dgm:cxn modelId="{197437E5-8033-4E22-9E75-D385AC27DFF8}" type="presParOf" srcId="{356FD08D-5606-4E10-B007-9457AAC865EF}" destId="{8D3FF3E1-7D3A-40F1-B965-D368E77429AF}" srcOrd="2" destOrd="0" presId="urn:microsoft.com/office/officeart/2018/2/layout/IconLabelList"/>
    <dgm:cxn modelId="{CDDAED4D-173A-4EAA-BCE3-D87A291D4D39}" type="presParOf" srcId="{9441EB42-24F9-4130-BCB1-2A530DF2B2B2}" destId="{F5B2AB94-84DF-4A9A-BD8B-776C86EDB85F}" srcOrd="5" destOrd="0" presId="urn:microsoft.com/office/officeart/2018/2/layout/IconLabelList"/>
    <dgm:cxn modelId="{296DF36F-7C86-4680-9299-FD5F7D927E21}" type="presParOf" srcId="{9441EB42-24F9-4130-BCB1-2A530DF2B2B2}" destId="{3F7D8065-3103-43CC-BC77-5D08AFD5E53E}" srcOrd="6" destOrd="0" presId="urn:microsoft.com/office/officeart/2018/2/layout/IconLabelList"/>
    <dgm:cxn modelId="{25E775EB-9EE6-412B-B09B-2E82BE12707B}" type="presParOf" srcId="{3F7D8065-3103-43CC-BC77-5D08AFD5E53E}" destId="{123E50E7-6EFA-4D77-A873-EE8940D4F222}" srcOrd="0" destOrd="0" presId="urn:microsoft.com/office/officeart/2018/2/layout/IconLabelList"/>
    <dgm:cxn modelId="{0DE36219-91E5-41A0-892E-D4328E3F3751}" type="presParOf" srcId="{3F7D8065-3103-43CC-BC77-5D08AFD5E53E}" destId="{CB744A4A-5825-47DA-975D-AE318088B3CD}" srcOrd="1" destOrd="0" presId="urn:microsoft.com/office/officeart/2018/2/layout/IconLabelList"/>
    <dgm:cxn modelId="{144D932B-652A-46BC-9537-5CAFE8B63E46}" type="presParOf" srcId="{3F7D8065-3103-43CC-BC77-5D08AFD5E53E}" destId="{707F091A-8A84-4FDA-AB9B-27E66503AC9C}" srcOrd="2" destOrd="0" presId="urn:microsoft.com/office/officeart/2018/2/layout/IconLabelList"/>
    <dgm:cxn modelId="{9F28A261-F2AE-4B23-870E-2EA381BA6EAB}" type="presParOf" srcId="{9441EB42-24F9-4130-BCB1-2A530DF2B2B2}" destId="{A9FC2755-C9FD-4875-AD74-1A8223423C4E}" srcOrd="7" destOrd="0" presId="urn:microsoft.com/office/officeart/2018/2/layout/IconLabelList"/>
    <dgm:cxn modelId="{5EA07EE5-71B0-4B0E-8B61-E842052A5A8E}" type="presParOf" srcId="{9441EB42-24F9-4130-BCB1-2A530DF2B2B2}" destId="{B3DF659A-6E5A-416F-BB2B-BB2036169FEA}" srcOrd="8" destOrd="0" presId="urn:microsoft.com/office/officeart/2018/2/layout/IconLabelList"/>
    <dgm:cxn modelId="{9A3D096D-A052-4DD1-ABBA-490199FF2935}" type="presParOf" srcId="{B3DF659A-6E5A-416F-BB2B-BB2036169FEA}" destId="{F9BC2A33-C035-43C6-ADA4-218B5B0F01BC}" srcOrd="0" destOrd="0" presId="urn:microsoft.com/office/officeart/2018/2/layout/IconLabelList"/>
    <dgm:cxn modelId="{1B4AD4BD-2932-484E-B5D5-AF93D834E13F}" type="presParOf" srcId="{B3DF659A-6E5A-416F-BB2B-BB2036169FEA}" destId="{0D827EBB-D4C1-4EC1-BADA-08FDFFFD742D}" srcOrd="1" destOrd="0" presId="urn:microsoft.com/office/officeart/2018/2/layout/IconLabelList"/>
    <dgm:cxn modelId="{D752C9B8-E19D-4F7F-84C3-CD63E64179B5}" type="presParOf" srcId="{B3DF659A-6E5A-416F-BB2B-BB2036169FEA}" destId="{17BDE7BB-E182-4C91-B1E5-C19A3EF6429E}" srcOrd="2" destOrd="0" presId="urn:microsoft.com/office/officeart/2018/2/layout/IconLabelList"/>
    <dgm:cxn modelId="{804191D4-1D5A-4E49-8A42-3C1DB5277924}" type="presParOf" srcId="{9441EB42-24F9-4130-BCB1-2A530DF2B2B2}" destId="{623A2253-7575-4B91-BC6A-1498F646CA09}" srcOrd="9" destOrd="0" presId="urn:microsoft.com/office/officeart/2018/2/layout/IconLabelList"/>
    <dgm:cxn modelId="{123BDD81-C2C1-47EC-AFA7-A21DCE8E4C60}" type="presParOf" srcId="{9441EB42-24F9-4130-BCB1-2A530DF2B2B2}" destId="{74E11217-AA02-46A9-ACB3-179445E118F3}" srcOrd="10" destOrd="0" presId="urn:microsoft.com/office/officeart/2018/2/layout/IconLabelList"/>
    <dgm:cxn modelId="{2B355793-27D0-4E06-B099-428302CC6C63}" type="presParOf" srcId="{74E11217-AA02-46A9-ACB3-179445E118F3}" destId="{96D60DE6-8072-4BEB-8EF1-CA9503B5ACD5}" srcOrd="0" destOrd="0" presId="urn:microsoft.com/office/officeart/2018/2/layout/IconLabelList"/>
    <dgm:cxn modelId="{5C003460-79E9-4521-84DD-94443D104D83}" type="presParOf" srcId="{74E11217-AA02-46A9-ACB3-179445E118F3}" destId="{4A7E43D2-7D71-4441-99CA-8223DFB711A7}" srcOrd="1" destOrd="0" presId="urn:microsoft.com/office/officeart/2018/2/layout/IconLabelList"/>
    <dgm:cxn modelId="{63CA1802-5F60-49C0-86F4-51E750AB79DA}" type="presParOf" srcId="{74E11217-AA02-46A9-ACB3-179445E118F3}" destId="{2CD69358-AD9D-4566-B1FA-FB847FE52C2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04E4F9-9DB7-4EC7-BD43-A946B1426A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7AB7B9-20D9-4138-9EB7-47D92D9916A1}">
      <dgm:prSet/>
      <dgm:spPr/>
      <dgm:t>
        <a:bodyPr/>
        <a:lstStyle/>
        <a:p>
          <a:r>
            <a:rPr lang="en-US"/>
            <a:t>Lack of experience creating online games.</a:t>
          </a:r>
        </a:p>
      </dgm:t>
    </dgm:pt>
    <dgm:pt modelId="{2DCAB623-A0B9-4AB6-B28D-07B49D3EFEBE}" type="parTrans" cxnId="{7B18A419-1463-49B7-9255-8D2240BDA8AA}">
      <dgm:prSet/>
      <dgm:spPr/>
      <dgm:t>
        <a:bodyPr/>
        <a:lstStyle/>
        <a:p>
          <a:endParaRPr lang="en-US"/>
        </a:p>
      </dgm:t>
    </dgm:pt>
    <dgm:pt modelId="{8FD1EEF8-2C8D-400B-BBE3-9CB3B6FE20F3}" type="sibTrans" cxnId="{7B18A419-1463-49B7-9255-8D2240BDA8AA}">
      <dgm:prSet/>
      <dgm:spPr/>
      <dgm:t>
        <a:bodyPr/>
        <a:lstStyle/>
        <a:p>
          <a:endParaRPr lang="en-US"/>
        </a:p>
      </dgm:t>
    </dgm:pt>
    <dgm:pt modelId="{C5C925F4-242B-47C6-A9AB-B0E1C1B5EA7B}">
      <dgm:prSet/>
      <dgm:spPr/>
      <dgm:t>
        <a:bodyPr/>
        <a:lstStyle/>
        <a:p>
          <a:r>
            <a:rPr lang="en-US"/>
            <a:t>Time</a:t>
          </a:r>
        </a:p>
      </dgm:t>
    </dgm:pt>
    <dgm:pt modelId="{7118564C-7F8E-48D1-8F68-C994A1B5E102}" type="parTrans" cxnId="{544979AA-7FCD-4183-8E3A-4C9E2883445A}">
      <dgm:prSet/>
      <dgm:spPr/>
      <dgm:t>
        <a:bodyPr/>
        <a:lstStyle/>
        <a:p>
          <a:endParaRPr lang="en-US"/>
        </a:p>
      </dgm:t>
    </dgm:pt>
    <dgm:pt modelId="{E6C30389-ECAF-433D-BD57-0BCD29800870}" type="sibTrans" cxnId="{544979AA-7FCD-4183-8E3A-4C9E2883445A}">
      <dgm:prSet/>
      <dgm:spPr/>
      <dgm:t>
        <a:bodyPr/>
        <a:lstStyle/>
        <a:p>
          <a:endParaRPr lang="en-US"/>
        </a:p>
      </dgm:t>
    </dgm:pt>
    <dgm:pt modelId="{1A01D050-C82A-48ED-9525-73B2CAF207EB}">
      <dgm:prSet/>
      <dgm:spPr/>
      <dgm:t>
        <a:bodyPr/>
        <a:lstStyle/>
        <a:p>
          <a:r>
            <a:rPr lang="en-US"/>
            <a:t>Decision to not use a framework.</a:t>
          </a:r>
        </a:p>
      </dgm:t>
    </dgm:pt>
    <dgm:pt modelId="{3D29DCBB-C60E-4377-A0D8-60C05B7E41EA}" type="parTrans" cxnId="{486F8F4F-BDBD-4A66-8018-8266B99BF4D3}">
      <dgm:prSet/>
      <dgm:spPr/>
      <dgm:t>
        <a:bodyPr/>
        <a:lstStyle/>
        <a:p>
          <a:endParaRPr lang="en-US"/>
        </a:p>
      </dgm:t>
    </dgm:pt>
    <dgm:pt modelId="{A589927C-7F7A-4585-8F83-66FB450EA1D2}" type="sibTrans" cxnId="{486F8F4F-BDBD-4A66-8018-8266B99BF4D3}">
      <dgm:prSet/>
      <dgm:spPr/>
      <dgm:t>
        <a:bodyPr/>
        <a:lstStyle/>
        <a:p>
          <a:endParaRPr lang="en-US"/>
        </a:p>
      </dgm:t>
    </dgm:pt>
    <dgm:pt modelId="{B8371C90-7127-4113-8A2C-739AF03F898F}" type="pres">
      <dgm:prSet presAssocID="{9104E4F9-9DB7-4EC7-BD43-A946B1426A9A}" presName="root" presStyleCnt="0">
        <dgm:presLayoutVars>
          <dgm:dir/>
          <dgm:resizeHandles val="exact"/>
        </dgm:presLayoutVars>
      </dgm:prSet>
      <dgm:spPr/>
    </dgm:pt>
    <dgm:pt modelId="{D8E69653-F784-4869-AF79-E579333A00D0}" type="pres">
      <dgm:prSet presAssocID="{A07AB7B9-20D9-4138-9EB7-47D92D9916A1}" presName="compNode" presStyleCnt="0"/>
      <dgm:spPr/>
    </dgm:pt>
    <dgm:pt modelId="{D4DA909D-C639-42C9-814E-6E472B18AACF}" type="pres">
      <dgm:prSet presAssocID="{A07AB7B9-20D9-4138-9EB7-47D92D9916A1}" presName="bgRect" presStyleLbl="bgShp" presStyleIdx="0" presStyleCnt="3"/>
      <dgm:spPr/>
    </dgm:pt>
    <dgm:pt modelId="{76EF1F02-8FA9-4A01-863C-699E0F47E317}" type="pres">
      <dgm:prSet presAssocID="{A07AB7B9-20D9-4138-9EB7-47D92D9916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A9359E34-5A6F-48FB-ADA5-BACDA69289F6}" type="pres">
      <dgm:prSet presAssocID="{A07AB7B9-20D9-4138-9EB7-47D92D9916A1}" presName="spaceRect" presStyleCnt="0"/>
      <dgm:spPr/>
    </dgm:pt>
    <dgm:pt modelId="{08C7AE83-026A-45E9-B66E-83FDC634757E}" type="pres">
      <dgm:prSet presAssocID="{A07AB7B9-20D9-4138-9EB7-47D92D9916A1}" presName="parTx" presStyleLbl="revTx" presStyleIdx="0" presStyleCnt="3">
        <dgm:presLayoutVars>
          <dgm:chMax val="0"/>
          <dgm:chPref val="0"/>
        </dgm:presLayoutVars>
      </dgm:prSet>
      <dgm:spPr/>
    </dgm:pt>
    <dgm:pt modelId="{F2F6D809-11C6-4145-B3A7-CD4DF200E3BF}" type="pres">
      <dgm:prSet presAssocID="{8FD1EEF8-2C8D-400B-BBE3-9CB3B6FE20F3}" presName="sibTrans" presStyleCnt="0"/>
      <dgm:spPr/>
    </dgm:pt>
    <dgm:pt modelId="{0CD8DF0B-F931-4534-A82B-302B825B6FF7}" type="pres">
      <dgm:prSet presAssocID="{C5C925F4-242B-47C6-A9AB-B0E1C1B5EA7B}" presName="compNode" presStyleCnt="0"/>
      <dgm:spPr/>
    </dgm:pt>
    <dgm:pt modelId="{5619BBE2-536D-4BBE-891E-D6AE9BDB647B}" type="pres">
      <dgm:prSet presAssocID="{C5C925F4-242B-47C6-A9AB-B0E1C1B5EA7B}" presName="bgRect" presStyleLbl="bgShp" presStyleIdx="1" presStyleCnt="3"/>
      <dgm:spPr/>
    </dgm:pt>
    <dgm:pt modelId="{735C99F0-3CC3-421B-A904-240DD72EB8D1}" type="pres">
      <dgm:prSet presAssocID="{C5C925F4-242B-47C6-A9AB-B0E1C1B5EA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49C9A23F-1F75-405C-9D43-3F26C233ED22}" type="pres">
      <dgm:prSet presAssocID="{C5C925F4-242B-47C6-A9AB-B0E1C1B5EA7B}" presName="spaceRect" presStyleCnt="0"/>
      <dgm:spPr/>
    </dgm:pt>
    <dgm:pt modelId="{8618950D-1D76-462D-9CBF-C6EDCC41646B}" type="pres">
      <dgm:prSet presAssocID="{C5C925F4-242B-47C6-A9AB-B0E1C1B5EA7B}" presName="parTx" presStyleLbl="revTx" presStyleIdx="1" presStyleCnt="3">
        <dgm:presLayoutVars>
          <dgm:chMax val="0"/>
          <dgm:chPref val="0"/>
        </dgm:presLayoutVars>
      </dgm:prSet>
      <dgm:spPr/>
    </dgm:pt>
    <dgm:pt modelId="{2A9E5443-0B86-4BD2-9084-6DF8D30B65FD}" type="pres">
      <dgm:prSet presAssocID="{E6C30389-ECAF-433D-BD57-0BCD29800870}" presName="sibTrans" presStyleCnt="0"/>
      <dgm:spPr/>
    </dgm:pt>
    <dgm:pt modelId="{9130BC77-E0ED-477E-BB4E-C58CAB61EAFF}" type="pres">
      <dgm:prSet presAssocID="{1A01D050-C82A-48ED-9525-73B2CAF207EB}" presName="compNode" presStyleCnt="0"/>
      <dgm:spPr/>
    </dgm:pt>
    <dgm:pt modelId="{7A534670-F147-4BA8-B45F-252ACBAB061B}" type="pres">
      <dgm:prSet presAssocID="{1A01D050-C82A-48ED-9525-73B2CAF207EB}" presName="bgRect" presStyleLbl="bgShp" presStyleIdx="2" presStyleCnt="3"/>
      <dgm:spPr/>
    </dgm:pt>
    <dgm:pt modelId="{5D9C02D8-8E15-4C17-8EC6-D00FAD0766A5}" type="pres">
      <dgm:prSet presAssocID="{1A01D050-C82A-48ED-9525-73B2CAF207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peKnot"/>
        </a:ext>
      </dgm:extLst>
    </dgm:pt>
    <dgm:pt modelId="{3A9A6DC5-64A4-4F4B-A540-3BBF79520854}" type="pres">
      <dgm:prSet presAssocID="{1A01D050-C82A-48ED-9525-73B2CAF207EB}" presName="spaceRect" presStyleCnt="0"/>
      <dgm:spPr/>
    </dgm:pt>
    <dgm:pt modelId="{7C9019AC-DA01-4DA1-8D9D-4BEF5F1B3B48}" type="pres">
      <dgm:prSet presAssocID="{1A01D050-C82A-48ED-9525-73B2CAF207E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B18A419-1463-49B7-9255-8D2240BDA8AA}" srcId="{9104E4F9-9DB7-4EC7-BD43-A946B1426A9A}" destId="{A07AB7B9-20D9-4138-9EB7-47D92D9916A1}" srcOrd="0" destOrd="0" parTransId="{2DCAB623-A0B9-4AB6-B28D-07B49D3EFEBE}" sibTransId="{8FD1EEF8-2C8D-400B-BBE3-9CB3B6FE20F3}"/>
    <dgm:cxn modelId="{AB296E1E-80EB-4750-AE53-F322CAEED0EB}" type="presOf" srcId="{C5C925F4-242B-47C6-A9AB-B0E1C1B5EA7B}" destId="{8618950D-1D76-462D-9CBF-C6EDCC41646B}" srcOrd="0" destOrd="0" presId="urn:microsoft.com/office/officeart/2018/2/layout/IconVerticalSolidList"/>
    <dgm:cxn modelId="{5A602340-07E3-4349-BD43-B6E79E4F7016}" type="presOf" srcId="{1A01D050-C82A-48ED-9525-73B2CAF207EB}" destId="{7C9019AC-DA01-4DA1-8D9D-4BEF5F1B3B48}" srcOrd="0" destOrd="0" presId="urn:microsoft.com/office/officeart/2018/2/layout/IconVerticalSolidList"/>
    <dgm:cxn modelId="{486F8F4F-BDBD-4A66-8018-8266B99BF4D3}" srcId="{9104E4F9-9DB7-4EC7-BD43-A946B1426A9A}" destId="{1A01D050-C82A-48ED-9525-73B2CAF207EB}" srcOrd="2" destOrd="0" parTransId="{3D29DCBB-C60E-4377-A0D8-60C05B7E41EA}" sibTransId="{A589927C-7F7A-4585-8F83-66FB450EA1D2}"/>
    <dgm:cxn modelId="{D7DF878F-8DB0-4E34-B04C-67CE8235AA95}" type="presOf" srcId="{A07AB7B9-20D9-4138-9EB7-47D92D9916A1}" destId="{08C7AE83-026A-45E9-B66E-83FDC634757E}" srcOrd="0" destOrd="0" presId="urn:microsoft.com/office/officeart/2018/2/layout/IconVerticalSolidList"/>
    <dgm:cxn modelId="{544979AA-7FCD-4183-8E3A-4C9E2883445A}" srcId="{9104E4F9-9DB7-4EC7-BD43-A946B1426A9A}" destId="{C5C925F4-242B-47C6-A9AB-B0E1C1B5EA7B}" srcOrd="1" destOrd="0" parTransId="{7118564C-7F8E-48D1-8F68-C994A1B5E102}" sibTransId="{E6C30389-ECAF-433D-BD57-0BCD29800870}"/>
    <dgm:cxn modelId="{02ECE8B2-DF3D-4A8D-8CCD-53A41D06DC6A}" type="presOf" srcId="{9104E4F9-9DB7-4EC7-BD43-A946B1426A9A}" destId="{B8371C90-7127-4113-8A2C-739AF03F898F}" srcOrd="0" destOrd="0" presId="urn:microsoft.com/office/officeart/2018/2/layout/IconVerticalSolidList"/>
    <dgm:cxn modelId="{B7F1F072-B24D-4149-ADCB-11B332E0BC72}" type="presParOf" srcId="{B8371C90-7127-4113-8A2C-739AF03F898F}" destId="{D8E69653-F784-4869-AF79-E579333A00D0}" srcOrd="0" destOrd="0" presId="urn:microsoft.com/office/officeart/2018/2/layout/IconVerticalSolidList"/>
    <dgm:cxn modelId="{732D015F-2D31-4075-94EF-28E227B73F32}" type="presParOf" srcId="{D8E69653-F784-4869-AF79-E579333A00D0}" destId="{D4DA909D-C639-42C9-814E-6E472B18AACF}" srcOrd="0" destOrd="0" presId="urn:microsoft.com/office/officeart/2018/2/layout/IconVerticalSolidList"/>
    <dgm:cxn modelId="{E60FB80D-A4AB-419E-B7D0-C38CE2BEADDD}" type="presParOf" srcId="{D8E69653-F784-4869-AF79-E579333A00D0}" destId="{76EF1F02-8FA9-4A01-863C-699E0F47E317}" srcOrd="1" destOrd="0" presId="urn:microsoft.com/office/officeart/2018/2/layout/IconVerticalSolidList"/>
    <dgm:cxn modelId="{AFAEED54-8F45-4FFB-A790-BAD7EF0DD82E}" type="presParOf" srcId="{D8E69653-F784-4869-AF79-E579333A00D0}" destId="{A9359E34-5A6F-48FB-ADA5-BACDA69289F6}" srcOrd="2" destOrd="0" presId="urn:microsoft.com/office/officeart/2018/2/layout/IconVerticalSolidList"/>
    <dgm:cxn modelId="{C5CB2E9D-0717-4142-9734-E3F7A9BE4183}" type="presParOf" srcId="{D8E69653-F784-4869-AF79-E579333A00D0}" destId="{08C7AE83-026A-45E9-B66E-83FDC634757E}" srcOrd="3" destOrd="0" presId="urn:microsoft.com/office/officeart/2018/2/layout/IconVerticalSolidList"/>
    <dgm:cxn modelId="{04DB27D2-A962-42F8-B9F7-60E8A34FC6EB}" type="presParOf" srcId="{B8371C90-7127-4113-8A2C-739AF03F898F}" destId="{F2F6D809-11C6-4145-B3A7-CD4DF200E3BF}" srcOrd="1" destOrd="0" presId="urn:microsoft.com/office/officeart/2018/2/layout/IconVerticalSolidList"/>
    <dgm:cxn modelId="{9CA3E5D8-175B-4ACD-92BC-6C8742E325CF}" type="presParOf" srcId="{B8371C90-7127-4113-8A2C-739AF03F898F}" destId="{0CD8DF0B-F931-4534-A82B-302B825B6FF7}" srcOrd="2" destOrd="0" presId="urn:microsoft.com/office/officeart/2018/2/layout/IconVerticalSolidList"/>
    <dgm:cxn modelId="{EA56BBCA-4194-482B-867F-B3936C991582}" type="presParOf" srcId="{0CD8DF0B-F931-4534-A82B-302B825B6FF7}" destId="{5619BBE2-536D-4BBE-891E-D6AE9BDB647B}" srcOrd="0" destOrd="0" presId="urn:microsoft.com/office/officeart/2018/2/layout/IconVerticalSolidList"/>
    <dgm:cxn modelId="{136DED56-4E8E-4C26-BEF6-3841445E780E}" type="presParOf" srcId="{0CD8DF0B-F931-4534-A82B-302B825B6FF7}" destId="{735C99F0-3CC3-421B-A904-240DD72EB8D1}" srcOrd="1" destOrd="0" presId="urn:microsoft.com/office/officeart/2018/2/layout/IconVerticalSolidList"/>
    <dgm:cxn modelId="{918EF731-DBF3-43E0-B1AE-EAC5E31A8773}" type="presParOf" srcId="{0CD8DF0B-F931-4534-A82B-302B825B6FF7}" destId="{49C9A23F-1F75-405C-9D43-3F26C233ED22}" srcOrd="2" destOrd="0" presId="urn:microsoft.com/office/officeart/2018/2/layout/IconVerticalSolidList"/>
    <dgm:cxn modelId="{CC416EF4-7BA2-4277-829B-7B0365B2F3FC}" type="presParOf" srcId="{0CD8DF0B-F931-4534-A82B-302B825B6FF7}" destId="{8618950D-1D76-462D-9CBF-C6EDCC41646B}" srcOrd="3" destOrd="0" presId="urn:microsoft.com/office/officeart/2018/2/layout/IconVerticalSolidList"/>
    <dgm:cxn modelId="{8D92FACF-45B8-4F27-B4D7-BD01577A638F}" type="presParOf" srcId="{B8371C90-7127-4113-8A2C-739AF03F898F}" destId="{2A9E5443-0B86-4BD2-9084-6DF8D30B65FD}" srcOrd="3" destOrd="0" presId="urn:microsoft.com/office/officeart/2018/2/layout/IconVerticalSolidList"/>
    <dgm:cxn modelId="{631D0568-0096-403E-8110-2BB8F20E8084}" type="presParOf" srcId="{B8371C90-7127-4113-8A2C-739AF03F898F}" destId="{9130BC77-E0ED-477E-BB4E-C58CAB61EAFF}" srcOrd="4" destOrd="0" presId="urn:microsoft.com/office/officeart/2018/2/layout/IconVerticalSolidList"/>
    <dgm:cxn modelId="{DE8D4338-B472-488B-9E89-CF35DCE41C76}" type="presParOf" srcId="{9130BC77-E0ED-477E-BB4E-C58CAB61EAFF}" destId="{7A534670-F147-4BA8-B45F-252ACBAB061B}" srcOrd="0" destOrd="0" presId="urn:microsoft.com/office/officeart/2018/2/layout/IconVerticalSolidList"/>
    <dgm:cxn modelId="{4EAF5A70-8EDF-4053-B1F9-A499979AD0EB}" type="presParOf" srcId="{9130BC77-E0ED-477E-BB4E-C58CAB61EAFF}" destId="{5D9C02D8-8E15-4C17-8EC6-D00FAD0766A5}" srcOrd="1" destOrd="0" presId="urn:microsoft.com/office/officeart/2018/2/layout/IconVerticalSolidList"/>
    <dgm:cxn modelId="{E41FCE03-C0C2-4F73-AFB4-D7975552E069}" type="presParOf" srcId="{9130BC77-E0ED-477E-BB4E-C58CAB61EAFF}" destId="{3A9A6DC5-64A4-4F4B-A540-3BBF79520854}" srcOrd="2" destOrd="0" presId="urn:microsoft.com/office/officeart/2018/2/layout/IconVerticalSolidList"/>
    <dgm:cxn modelId="{087B3009-DD67-49DB-9ED2-5784E72269D4}" type="presParOf" srcId="{9130BC77-E0ED-477E-BB4E-C58CAB61EAFF}" destId="{7C9019AC-DA01-4DA1-8D9D-4BEF5F1B3B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3EACF-7B56-4C48-B2EB-D733FB83C965}">
      <dsp:nvSpPr>
        <dsp:cNvPr id="0" name=""/>
        <dsp:cNvSpPr/>
      </dsp:nvSpPr>
      <dsp:spPr>
        <a:xfrm>
          <a:off x="736801" y="83458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3A41C-1993-48FD-BA45-80FF1B0377EE}">
      <dsp:nvSpPr>
        <dsp:cNvPr id="0" name=""/>
        <dsp:cNvSpPr/>
      </dsp:nvSpPr>
      <dsp:spPr>
        <a:xfrm>
          <a:off x="241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Replicate the Board Game "Mystery Game" from Parker Brothers.</a:t>
          </a:r>
        </a:p>
      </dsp:txBody>
      <dsp:txXfrm>
        <a:off x="241801" y="1997713"/>
        <a:ext cx="1800000" cy="720000"/>
      </dsp:txXfrm>
    </dsp:sp>
    <dsp:sp modelId="{2F31EAEC-AC67-4723-AC99-5F894E3E3A05}">
      <dsp:nvSpPr>
        <dsp:cNvPr id="0" name=""/>
        <dsp:cNvSpPr/>
      </dsp:nvSpPr>
      <dsp:spPr>
        <a:xfrm>
          <a:off x="2851801" y="83458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542E3-5E15-4E7B-9C2B-31BD70CD3C05}">
      <dsp:nvSpPr>
        <dsp:cNvPr id="0" name=""/>
        <dsp:cNvSpPr/>
      </dsp:nvSpPr>
      <dsp:spPr>
        <a:xfrm>
          <a:off x="2356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Recreate the basis of the game.</a:t>
          </a:r>
        </a:p>
      </dsp:txBody>
      <dsp:txXfrm>
        <a:off x="2356801" y="1997713"/>
        <a:ext cx="1800000" cy="720000"/>
      </dsp:txXfrm>
    </dsp:sp>
    <dsp:sp modelId="{74B4BB01-FA76-46CE-BA65-C6F5DD0BC5F2}">
      <dsp:nvSpPr>
        <dsp:cNvPr id="0" name=""/>
        <dsp:cNvSpPr/>
      </dsp:nvSpPr>
      <dsp:spPr>
        <a:xfrm>
          <a:off x="4966802" y="83458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FF3E1-7D3A-40F1-B965-D368E77429AF}">
      <dsp:nvSpPr>
        <dsp:cNvPr id="0" name=""/>
        <dsp:cNvSpPr/>
      </dsp:nvSpPr>
      <dsp:spPr>
        <a:xfrm>
          <a:off x="4471802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Intent to limit the technologies used to those we've learn in the course.</a:t>
          </a:r>
        </a:p>
      </dsp:txBody>
      <dsp:txXfrm>
        <a:off x="4471802" y="1997713"/>
        <a:ext cx="1800000" cy="720000"/>
      </dsp:txXfrm>
    </dsp:sp>
    <dsp:sp modelId="{123E50E7-6EFA-4D77-A873-EE8940D4F222}">
      <dsp:nvSpPr>
        <dsp:cNvPr id="0" name=""/>
        <dsp:cNvSpPr/>
      </dsp:nvSpPr>
      <dsp:spPr>
        <a:xfrm>
          <a:off x="736801" y="316771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F091A-8A84-4FDA-AB9B-27E66503AC9C}">
      <dsp:nvSpPr>
        <dsp:cNvPr id="0" name=""/>
        <dsp:cNvSpPr/>
      </dsp:nvSpPr>
      <dsp:spPr>
        <a:xfrm>
          <a:off x="241801" y="43308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Play the game in a single workstation.</a:t>
          </a:r>
        </a:p>
      </dsp:txBody>
      <dsp:txXfrm>
        <a:off x="241801" y="4330838"/>
        <a:ext cx="1800000" cy="720000"/>
      </dsp:txXfrm>
    </dsp:sp>
    <dsp:sp modelId="{F9BC2A33-C035-43C6-ADA4-218B5B0F01BC}">
      <dsp:nvSpPr>
        <dsp:cNvPr id="0" name=""/>
        <dsp:cNvSpPr/>
      </dsp:nvSpPr>
      <dsp:spPr>
        <a:xfrm>
          <a:off x="2851801" y="316771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DE7BB-E182-4C91-B1E5-C19A3EF6429E}">
      <dsp:nvSpPr>
        <dsp:cNvPr id="0" name=""/>
        <dsp:cNvSpPr/>
      </dsp:nvSpPr>
      <dsp:spPr>
        <a:xfrm>
          <a:off x="2356801" y="43308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Play the game online up to 4 players. (same session)</a:t>
          </a:r>
        </a:p>
      </dsp:txBody>
      <dsp:txXfrm>
        <a:off x="2356801" y="4330838"/>
        <a:ext cx="1800000" cy="720000"/>
      </dsp:txXfrm>
    </dsp:sp>
    <dsp:sp modelId="{96D60DE6-8072-4BEB-8EF1-CA9503B5ACD5}">
      <dsp:nvSpPr>
        <dsp:cNvPr id="0" name=""/>
        <dsp:cNvSpPr/>
      </dsp:nvSpPr>
      <dsp:spPr>
        <a:xfrm>
          <a:off x="4966802" y="3167713"/>
          <a:ext cx="810000" cy="81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69358-AD9D-4566-B1FA-FB847FE52C29}">
      <dsp:nvSpPr>
        <dsp:cNvPr id="0" name=""/>
        <dsp:cNvSpPr/>
      </dsp:nvSpPr>
      <dsp:spPr>
        <a:xfrm>
          <a:off x="4471802" y="43308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Improve the knowledge of HTML/CSS/JS.</a:t>
          </a:r>
        </a:p>
      </dsp:txBody>
      <dsp:txXfrm>
        <a:off x="4471802" y="4330838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A909D-C639-42C9-814E-6E472B18AACF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EF1F02-8FA9-4A01-863C-699E0F47E317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7AE83-026A-45E9-B66E-83FDC634757E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Lack of experience creating online games.</a:t>
          </a:r>
        </a:p>
      </dsp:txBody>
      <dsp:txXfrm>
        <a:off x="1941716" y="718"/>
        <a:ext cx="4571887" cy="1681139"/>
      </dsp:txXfrm>
    </dsp:sp>
    <dsp:sp modelId="{5619BBE2-536D-4BBE-891E-D6AE9BDB647B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C99F0-3CC3-421B-A904-240DD72EB8D1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8950D-1D76-462D-9CBF-C6EDCC41646B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Time</a:t>
          </a:r>
        </a:p>
      </dsp:txBody>
      <dsp:txXfrm>
        <a:off x="1941716" y="2102143"/>
        <a:ext cx="4571887" cy="1681139"/>
      </dsp:txXfrm>
    </dsp:sp>
    <dsp:sp modelId="{7A534670-F147-4BA8-B45F-252ACBAB061B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C02D8-8E15-4C17-8EC6-D00FAD0766A5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019AC-DA01-4DA1-8D9D-4BEF5F1B3B48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Decision to not use a framework.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object, photo, sitting, posing&#10;&#10;Description generated with very high confidence">
            <a:extLst>
              <a:ext uri="{FF2B5EF4-FFF2-40B4-BE49-F238E27FC236}">
                <a16:creationId xmlns:a16="http://schemas.microsoft.com/office/drawing/2014/main" id="{B31E516A-00DB-4770-9373-ECC7C05F29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2" r="16842" b="-1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AE288E-3ECD-4D1A-942B-62CEA1F2F5C2}"/>
              </a:ext>
            </a:extLst>
          </p:cNvPr>
          <p:cNvSpPr txBox="1"/>
          <p:nvPr/>
        </p:nvSpPr>
        <p:spPr>
          <a:xfrm>
            <a:off x="9871494" y="606149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IBT College 2020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Mauricio </a:t>
            </a:r>
            <a:r>
              <a:rPr lang="en-US" dirty="0" err="1">
                <a:cs typeface="Calibri"/>
              </a:rPr>
              <a:t>Lattke</a:t>
            </a:r>
            <a:endParaRPr lang="en-US" err="1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397764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cs typeface="Calibri Light"/>
              </a:rPr>
              <a:t>Web Apps</a:t>
            </a:r>
            <a:br>
              <a:rPr lang="en-US" sz="4800">
                <a:cs typeface="Calibri Light"/>
              </a:rPr>
            </a:br>
            <a:r>
              <a:rPr lang="en-US" sz="4800">
                <a:cs typeface="Calibri Light"/>
              </a:rPr>
              <a:t>Project Idea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3977640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>
                <a:cs typeface="Calibri"/>
              </a:rPr>
              <a:t>Online Board Game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60683-23F0-422C-8D5A-2384B721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Main Objective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289651-66E6-4856-8A3A-6506E0F407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33028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779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EC1EF-75B4-415A-9E4A-73F415D3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Challenges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E81429-1431-4BA6-B7C5-1CD3EA7DD0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78276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026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C813-D3AF-4956-A677-A4A19091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Mystery Game</a:t>
            </a:r>
            <a:endParaRPr lang="en-US" dirty="0"/>
          </a:p>
        </p:txBody>
      </p:sp>
      <p:pic>
        <p:nvPicPr>
          <p:cNvPr id="4" name="Picture 4" descr="A close up of a book&#10;&#10;Description generated with high confidence">
            <a:extLst>
              <a:ext uri="{FF2B5EF4-FFF2-40B4-BE49-F238E27FC236}">
                <a16:creationId xmlns:a16="http://schemas.microsoft.com/office/drawing/2014/main" id="{0987AC2B-4C9F-4DA4-AD67-BF26221CE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47" y="1553727"/>
            <a:ext cx="4684143" cy="4253754"/>
          </a:xfrm>
          <a:prstGeom prst="rect">
            <a:avLst/>
          </a:prstGeom>
        </p:spPr>
      </p:pic>
      <p:pic>
        <p:nvPicPr>
          <p:cNvPr id="6" name="Picture 6" descr="A picture containing object, photo, sitting, posing&#10;&#10;Description generated with very high confidence">
            <a:extLst>
              <a:ext uri="{FF2B5EF4-FFF2-40B4-BE49-F238E27FC236}">
                <a16:creationId xmlns:a16="http://schemas.microsoft.com/office/drawing/2014/main" id="{86A28669-B9F9-4EA1-AAFD-77974F096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665" y="1453827"/>
            <a:ext cx="6280029" cy="430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1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bunch of different items that are on display&#10;&#10;Description generated with high confidence">
            <a:extLst>
              <a:ext uri="{FF2B5EF4-FFF2-40B4-BE49-F238E27FC236}">
                <a16:creationId xmlns:a16="http://schemas.microsoft.com/office/drawing/2014/main" id="{7B6DE7E2-6ED7-4424-BB32-EBB34702D1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35" r="9089" b="511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8EF932-01E7-4C04-BA87-61084BDE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Prototype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235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85DEC-9099-4095-8402-03AD8421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Drafts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1EE60C4-2128-45F9-B1C1-F1ECEA972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2" t="32250" r="6078" b="17401"/>
          <a:stretch/>
        </p:blipFill>
        <p:spPr>
          <a:xfrm>
            <a:off x="331567" y="3107364"/>
            <a:ext cx="5455917" cy="263654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FF3E101-D467-456D-858E-22231E5DE3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21" t="2326" r="6984" b="43903"/>
          <a:stretch/>
        </p:blipFill>
        <p:spPr>
          <a:xfrm>
            <a:off x="6445073" y="3634724"/>
            <a:ext cx="5455917" cy="158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7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A5B668A-37FD-47E3-ABD2-6E9638E5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68" y="928047"/>
            <a:ext cx="10463841" cy="2040170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BA4A91E-0999-4E8A-ADD0-463D6C780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68" y="3428354"/>
            <a:ext cx="10348823" cy="243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5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DB96D-D0AA-4067-B5F6-CB3B8464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78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Web Apps Project Idea</vt:lpstr>
      <vt:lpstr>Main Objective</vt:lpstr>
      <vt:lpstr>Challenges</vt:lpstr>
      <vt:lpstr>Mystery Game</vt:lpstr>
      <vt:lpstr>Prototype</vt:lpstr>
      <vt:lpstr>Drafts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130</cp:revision>
  <dcterms:created xsi:type="dcterms:W3CDTF">2020-03-27T22:03:20Z</dcterms:created>
  <dcterms:modified xsi:type="dcterms:W3CDTF">2020-03-27T22:32:21Z</dcterms:modified>
</cp:coreProperties>
</file>