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7"/>
  </p:notesMasterIdLst>
  <p:sldIdLst>
    <p:sldId id="256" r:id="rId2"/>
    <p:sldId id="257" r:id="rId3"/>
    <p:sldId id="258" r:id="rId4"/>
    <p:sldId id="259" r:id="rId5"/>
    <p:sldId id="260"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71" autoAdjust="0"/>
    <p:restoredTop sz="94636" autoAdjust="0"/>
  </p:normalViewPr>
  <p:slideViewPr>
    <p:cSldViewPr snapToGrid="0" snapToObjects="1">
      <p:cViewPr varScale="1">
        <p:scale>
          <a:sx n="142" d="100"/>
          <a:sy n="142" d="100"/>
        </p:scale>
        <p:origin x="-64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C355FA67-E57A-6646-A983-2D74000A2919}" type="datetimeFigureOut">
              <a:rPr lang="en-US" smtClean="0"/>
              <a:t>1/24/18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31E6677-FF18-C542-803F-9B3BE9AB10DA}" type="slidenum">
              <a:rPr lang="en-US" smtClean="0"/>
              <a:t>‹#›</a:t>
            </a:fld>
            <a:endParaRPr lang="en-US"/>
          </a:p>
        </p:txBody>
      </p:sp>
    </p:spTree>
    <p:extLst>
      <p:ext uri="{BB962C8B-B14F-4D97-AF65-F5344CB8AC3E}">
        <p14:creationId xmlns:p14="http://schemas.microsoft.com/office/powerpoint/2010/main" val="31267621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1E6677-FF18-C542-803F-9B3BE9AB10DA}" type="slidenum">
              <a:rPr lang="en-US" smtClean="0"/>
              <a:t>1</a:t>
            </a:fld>
            <a:endParaRPr lang="en-US"/>
          </a:p>
        </p:txBody>
      </p:sp>
    </p:spTree>
    <p:extLst>
      <p:ext uri="{BB962C8B-B14F-4D97-AF65-F5344CB8AC3E}">
        <p14:creationId xmlns:p14="http://schemas.microsoft.com/office/powerpoint/2010/main" val="5705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1/24/18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1/24/18</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1/24/18</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Microsoft Sans Serif"/>
                <a:cs typeface="Microsoft Sans Serif"/>
              </a:rPr>
              <a:t>Pollit</a:t>
            </a:r>
            <a:r>
              <a:rPr lang="en-US" dirty="0" smtClean="0">
                <a:latin typeface="Arial Black"/>
                <a:cs typeface="Arial Black"/>
              </a:rPr>
              <a:t>	</a:t>
            </a:r>
            <a:r>
              <a:rPr lang="en-US" dirty="0" smtClean="0"/>
              <a:t>	</a:t>
            </a:r>
            <a:endParaRPr lang="en-US" dirty="0"/>
          </a:p>
        </p:txBody>
      </p:sp>
      <p:sp>
        <p:nvSpPr>
          <p:cNvPr id="3" name="Subtitle 2"/>
          <p:cNvSpPr>
            <a:spLocks noGrp="1"/>
          </p:cNvSpPr>
          <p:nvPr>
            <p:ph type="subTitle" idx="1"/>
          </p:nvPr>
        </p:nvSpPr>
        <p:spPr/>
        <p:txBody>
          <a:bodyPr/>
          <a:lstStyle/>
          <a:p>
            <a:r>
              <a:rPr lang="en-US" dirty="0" smtClean="0"/>
              <a:t>Product unlike any other. An industry disrupting polling app built to accommodate user needs and desires to poll info about current affairs or trending topics. </a:t>
            </a:r>
            <a:endParaRPr lang="en-US" dirty="0"/>
          </a:p>
        </p:txBody>
      </p:sp>
    </p:spTree>
    <p:extLst>
      <p:ext uri="{BB962C8B-B14F-4D97-AF65-F5344CB8AC3E}">
        <p14:creationId xmlns:p14="http://schemas.microsoft.com/office/powerpoint/2010/main" val="218147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a:t>
            </a:r>
            <a:endParaRPr lang="en-US" dirty="0"/>
          </a:p>
        </p:txBody>
      </p:sp>
      <p:sp>
        <p:nvSpPr>
          <p:cNvPr id="3" name="Content Placeholder 2"/>
          <p:cNvSpPr>
            <a:spLocks noGrp="1"/>
          </p:cNvSpPr>
          <p:nvPr>
            <p:ph idx="1"/>
          </p:nvPr>
        </p:nvSpPr>
        <p:spPr/>
        <p:txBody>
          <a:bodyPr/>
          <a:lstStyle/>
          <a:p>
            <a:r>
              <a:rPr lang="en-US" dirty="0" smtClean="0"/>
              <a:t>Create a user</a:t>
            </a:r>
          </a:p>
          <a:p>
            <a:r>
              <a:rPr lang="en-US" dirty="0" smtClean="0"/>
              <a:t>Create polls as users</a:t>
            </a:r>
          </a:p>
          <a:p>
            <a:r>
              <a:rPr lang="en-US" dirty="0" smtClean="0"/>
              <a:t>Take and participate in polls that others have created</a:t>
            </a:r>
          </a:p>
          <a:p>
            <a:r>
              <a:rPr lang="en-US" dirty="0" smtClean="0"/>
              <a:t>View other peoples responses</a:t>
            </a:r>
          </a:p>
          <a:p>
            <a:r>
              <a:rPr lang="en-US" dirty="0" smtClean="0"/>
              <a:t>Search for polls based on category</a:t>
            </a:r>
          </a:p>
          <a:p>
            <a:r>
              <a:rPr lang="en-US" dirty="0" smtClean="0"/>
              <a:t>Delete user accounts and everything associated </a:t>
            </a:r>
          </a:p>
          <a:p>
            <a:pPr marL="114300" indent="0">
              <a:buNone/>
            </a:pPr>
            <a:endParaRPr lang="en-US" dirty="0" smtClean="0"/>
          </a:p>
          <a:p>
            <a:pPr marL="114300" indent="0">
              <a:buNone/>
            </a:pPr>
            <a:endParaRPr lang="en-US" dirty="0" smtClean="0"/>
          </a:p>
        </p:txBody>
      </p:sp>
    </p:spTree>
    <p:extLst>
      <p:ext uri="{BB962C8B-B14F-4D97-AF65-F5344CB8AC3E}">
        <p14:creationId xmlns:p14="http://schemas.microsoft.com/office/powerpoint/2010/main" val="300142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a:t>
            </a:r>
            <a:endParaRPr lang="en-US" dirty="0"/>
          </a:p>
        </p:txBody>
      </p:sp>
      <p:sp>
        <p:nvSpPr>
          <p:cNvPr id="8" name="TextBox 7"/>
          <p:cNvSpPr txBox="1"/>
          <p:nvPr/>
        </p:nvSpPr>
        <p:spPr>
          <a:xfrm>
            <a:off x="460504" y="1395253"/>
            <a:ext cx="4114185" cy="4247317"/>
          </a:xfrm>
          <a:prstGeom prst="rect">
            <a:avLst/>
          </a:prstGeom>
          <a:noFill/>
        </p:spPr>
        <p:txBody>
          <a:bodyPr wrap="square" rtlCol="0">
            <a:spAutoFit/>
          </a:bodyPr>
          <a:lstStyle/>
          <a:p>
            <a:r>
              <a:rPr lang="en-US" dirty="0" smtClean="0"/>
              <a:t>Production was split up into 2 categories.</a:t>
            </a:r>
          </a:p>
          <a:p>
            <a:endParaRPr lang="en-US" dirty="0" smtClean="0"/>
          </a:p>
          <a:p>
            <a:r>
              <a:rPr lang="en-US" dirty="0" smtClean="0"/>
              <a:t>Front End</a:t>
            </a:r>
          </a:p>
          <a:p>
            <a:endParaRPr lang="en-US" dirty="0"/>
          </a:p>
          <a:p>
            <a:pPr marL="285750" indent="-285750">
              <a:buFontTx/>
              <a:buChar char="-"/>
            </a:pPr>
            <a:r>
              <a:rPr lang="en-US" dirty="0" smtClean="0"/>
              <a:t>Html </a:t>
            </a:r>
          </a:p>
          <a:p>
            <a:pPr marL="285750" indent="-285750">
              <a:buFontTx/>
              <a:buChar char="-"/>
            </a:pPr>
            <a:r>
              <a:rPr lang="en-US" dirty="0" smtClean="0"/>
              <a:t>CSS </a:t>
            </a:r>
          </a:p>
          <a:p>
            <a:pPr marL="285750" indent="-285750">
              <a:buFontTx/>
              <a:buChar char="-"/>
            </a:pPr>
            <a:r>
              <a:rPr lang="en-US" dirty="0" smtClean="0"/>
              <a:t>Materialize</a:t>
            </a:r>
          </a:p>
          <a:p>
            <a:pPr marL="285750" indent="-285750">
              <a:buFontTx/>
              <a:buChar char="-"/>
            </a:pPr>
            <a:r>
              <a:rPr lang="en-US" dirty="0" smtClean="0"/>
              <a:t>JavaScript</a:t>
            </a:r>
          </a:p>
          <a:p>
            <a:pPr marL="285750" indent="-285750">
              <a:buFontTx/>
              <a:buChar char="-"/>
            </a:pPr>
            <a:r>
              <a:rPr lang="en-US" dirty="0" err="1" smtClean="0"/>
              <a:t>Plot.js</a:t>
            </a:r>
            <a:r>
              <a:rPr lang="en-US" dirty="0" smtClean="0"/>
              <a:t> </a:t>
            </a:r>
          </a:p>
          <a:p>
            <a:pPr marL="285750" indent="-285750">
              <a:buFontTx/>
              <a:buChar char="-"/>
            </a:pPr>
            <a:r>
              <a:rPr lang="en-US" dirty="0" smtClean="0"/>
              <a:t>Carousel</a:t>
            </a:r>
          </a:p>
          <a:p>
            <a:pPr marL="285750" indent="-285750">
              <a:buFontTx/>
              <a:buChar char="-"/>
            </a:pPr>
            <a:r>
              <a:rPr lang="en-US" dirty="0" err="1" smtClean="0"/>
              <a:t>Handlebars.js</a:t>
            </a:r>
            <a:endParaRPr lang="en-US" dirty="0" smtClean="0"/>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smtClean="0"/>
          </a:p>
          <a:p>
            <a:endParaRPr lang="en-US" dirty="0" smtClean="0"/>
          </a:p>
        </p:txBody>
      </p:sp>
      <p:sp>
        <p:nvSpPr>
          <p:cNvPr id="9" name="TextBox 8"/>
          <p:cNvSpPr txBox="1"/>
          <p:nvPr/>
        </p:nvSpPr>
        <p:spPr>
          <a:xfrm>
            <a:off x="4366551" y="2073536"/>
            <a:ext cx="3710649" cy="2585323"/>
          </a:xfrm>
          <a:prstGeom prst="rect">
            <a:avLst/>
          </a:prstGeom>
          <a:noFill/>
        </p:spPr>
        <p:txBody>
          <a:bodyPr wrap="square" rtlCol="0">
            <a:spAutoFit/>
          </a:bodyPr>
          <a:lstStyle/>
          <a:p>
            <a:r>
              <a:rPr lang="en-US" dirty="0" smtClean="0"/>
              <a:t>Backend </a:t>
            </a:r>
          </a:p>
          <a:p>
            <a:endParaRPr lang="en-US" dirty="0" smtClean="0"/>
          </a:p>
          <a:p>
            <a:pPr marL="285750" indent="-285750">
              <a:buFontTx/>
              <a:buChar char="-"/>
            </a:pPr>
            <a:r>
              <a:rPr lang="en-US" dirty="0" err="1" smtClean="0"/>
              <a:t>Sequelize.js</a:t>
            </a:r>
            <a:endParaRPr lang="en-US" dirty="0" smtClean="0"/>
          </a:p>
          <a:p>
            <a:pPr marL="285750" indent="-285750">
              <a:buFontTx/>
              <a:buChar char="-"/>
            </a:pPr>
            <a:r>
              <a:rPr lang="en-US" dirty="0" err="1" smtClean="0"/>
              <a:t>Node.js</a:t>
            </a:r>
            <a:endParaRPr lang="en-US" dirty="0" smtClean="0"/>
          </a:p>
          <a:p>
            <a:pPr marL="285750" indent="-285750">
              <a:buFontTx/>
              <a:buChar char="-"/>
            </a:pPr>
            <a:r>
              <a:rPr lang="en-US" dirty="0" err="1" smtClean="0"/>
              <a:t>Express.js</a:t>
            </a:r>
            <a:endParaRPr lang="en-US" dirty="0" smtClean="0"/>
          </a:p>
          <a:p>
            <a:pPr marL="285750" indent="-285750">
              <a:buFontTx/>
              <a:buChar char="-"/>
            </a:pPr>
            <a:r>
              <a:rPr lang="en-US" dirty="0" smtClean="0"/>
              <a:t>Crypto</a:t>
            </a:r>
          </a:p>
          <a:p>
            <a:pPr marL="285750" indent="-285750">
              <a:buFontTx/>
              <a:buChar char="-"/>
            </a:pPr>
            <a:r>
              <a:rPr lang="en-US" dirty="0" smtClean="0"/>
              <a:t>Passport</a:t>
            </a:r>
          </a:p>
          <a:p>
            <a:pPr marL="285750" indent="-285750">
              <a:buFontTx/>
              <a:buChar char="-"/>
            </a:pPr>
            <a:endParaRPr lang="en-US" dirty="0"/>
          </a:p>
          <a:p>
            <a:endParaRPr lang="en-US" dirty="0"/>
          </a:p>
        </p:txBody>
      </p:sp>
      <p:pic>
        <p:nvPicPr>
          <p:cNvPr id="11" name="Content Placeholder 10" descr="AA039195.png"/>
          <p:cNvPicPr>
            <a:picLocks noGrp="1" noChangeAspect="1"/>
          </p:cNvPicPr>
          <p:nvPr>
            <p:ph idx="1"/>
          </p:nvPr>
        </p:nvPicPr>
        <p:blipFill>
          <a:blip r:embed="rId3">
            <a:extLst>
              <a:ext uri="{28A0092B-C50C-407E-A947-70E740481C1C}">
                <a14:useLocalDpi xmlns:a14="http://schemas.microsoft.com/office/drawing/2010/main" val="0"/>
              </a:ext>
            </a:extLst>
          </a:blip>
          <a:srcRect t="8434" b="8434"/>
          <a:stretch>
            <a:fillRect/>
          </a:stretch>
        </p:blipFill>
        <p:spPr>
          <a:xfrm>
            <a:off x="4995103" y="4757519"/>
            <a:ext cx="3082097" cy="1941721"/>
          </a:xfrm>
        </p:spPr>
      </p:pic>
      <p:pic>
        <p:nvPicPr>
          <p:cNvPr id="12" name="Picture 11" descr="72883965.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04" y="5038115"/>
            <a:ext cx="1272934" cy="779585"/>
          </a:xfrm>
          <a:prstGeom prst="rect">
            <a:avLst/>
          </a:prstGeom>
        </p:spPr>
      </p:pic>
    </p:spTree>
    <p:extLst>
      <p:ext uri="{BB962C8B-B14F-4D97-AF65-F5344CB8AC3E}">
        <p14:creationId xmlns:p14="http://schemas.microsoft.com/office/powerpoint/2010/main" val="134111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69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 name="Content Placeholder 3" descr="Screen Shot 2018-01-24 at 10.19.36 PM.png"/>
          <p:cNvPicPr>
            <a:picLocks noGrp="1" noChangeAspect="1"/>
          </p:cNvPicPr>
          <p:nvPr>
            <p:ph idx="1"/>
          </p:nvPr>
        </p:nvPicPr>
        <p:blipFill>
          <a:blip r:embed="rId3" cstate="print">
            <a:extLst>
              <a:ext uri="{28A0092B-C50C-407E-A947-70E740481C1C}">
                <a14:useLocalDpi xmlns:a14="http://schemas.microsoft.com/office/drawing/2010/main" val="0"/>
              </a:ext>
            </a:extLst>
          </a:blip>
          <a:srcRect l="3845" r="3845"/>
          <a:stretch>
            <a:fillRect/>
          </a:stretch>
        </p:blipFill>
        <p:spPr>
          <a:xfrm>
            <a:off x="3853488" y="1417638"/>
            <a:ext cx="4223711" cy="2660938"/>
          </a:xfrm>
        </p:spPr>
      </p:pic>
      <p:sp>
        <p:nvSpPr>
          <p:cNvPr id="5" name="TextBox 4"/>
          <p:cNvSpPr txBox="1"/>
          <p:nvPr/>
        </p:nvSpPr>
        <p:spPr>
          <a:xfrm>
            <a:off x="364866" y="1417638"/>
            <a:ext cx="2926481" cy="1754327"/>
          </a:xfrm>
          <a:prstGeom prst="rect">
            <a:avLst/>
          </a:prstGeom>
          <a:noFill/>
        </p:spPr>
        <p:txBody>
          <a:bodyPr wrap="square" rtlCol="0">
            <a:spAutoFit/>
          </a:bodyPr>
          <a:lstStyle/>
          <a:p>
            <a:r>
              <a:rPr lang="en-US" dirty="0" smtClean="0"/>
              <a:t>With this beautiful login page you are able to get a brief glimpse a the available polls. You are also able to create an account if you do not have one or login in if you do.</a:t>
            </a:r>
          </a:p>
        </p:txBody>
      </p:sp>
    </p:spTree>
    <p:extLst>
      <p:ext uri="{BB962C8B-B14F-4D97-AF65-F5344CB8AC3E}">
        <p14:creationId xmlns:p14="http://schemas.microsoft.com/office/powerpoint/2010/main" val="62124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
            </a:r>
            <a:r>
              <a:rPr lang="en-US" dirty="0"/>
              <a:t>a</a:t>
            </a:r>
            <a:r>
              <a:rPr lang="en-US" dirty="0" smtClean="0"/>
              <a:t>te a Poll</a:t>
            </a:r>
            <a:endParaRPr lang="en-US" dirty="0"/>
          </a:p>
        </p:txBody>
      </p:sp>
      <p:pic>
        <p:nvPicPr>
          <p:cNvPr id="4" name="Content Placeholder 3" descr="Screen Shot 2018-01-24 at 10.19.57 PM.png"/>
          <p:cNvPicPr>
            <a:picLocks noGrp="1" noChangeAspect="1"/>
          </p:cNvPicPr>
          <p:nvPr>
            <p:ph idx="1"/>
          </p:nvPr>
        </p:nvPicPr>
        <p:blipFill>
          <a:blip r:embed="rId3" cstate="print">
            <a:extLst>
              <a:ext uri="{28A0092B-C50C-407E-A947-70E740481C1C}">
                <a14:useLocalDpi xmlns:a14="http://schemas.microsoft.com/office/drawing/2010/main" val="0"/>
              </a:ext>
            </a:extLst>
          </a:blip>
          <a:srcRect l="3940" r="3940"/>
          <a:stretch>
            <a:fillRect/>
          </a:stretch>
        </p:blipFill>
        <p:spPr>
          <a:xfrm>
            <a:off x="457200" y="1600200"/>
            <a:ext cx="3891338" cy="2451543"/>
          </a:xfrm>
        </p:spPr>
      </p:pic>
      <p:sp>
        <p:nvSpPr>
          <p:cNvPr id="5" name="TextBox 4"/>
          <p:cNvSpPr txBox="1"/>
          <p:nvPr/>
        </p:nvSpPr>
        <p:spPr>
          <a:xfrm>
            <a:off x="5035405" y="1600200"/>
            <a:ext cx="3041795" cy="2862323"/>
          </a:xfrm>
          <a:prstGeom prst="rect">
            <a:avLst/>
          </a:prstGeom>
          <a:noFill/>
        </p:spPr>
        <p:txBody>
          <a:bodyPr wrap="square" rtlCol="0">
            <a:spAutoFit/>
          </a:bodyPr>
          <a:lstStyle/>
          <a:p>
            <a:r>
              <a:rPr lang="en-US" dirty="0" smtClean="0"/>
              <a:t>When creating a poll you will be redirected here. On this wonderful page you will be able to create a poll for others to use and share. You must have at least one question and two answers. Once created, the world will be able to view your poll and chime in with their answers. </a:t>
            </a:r>
          </a:p>
        </p:txBody>
      </p:sp>
    </p:spTree>
    <p:extLst>
      <p:ext uri="{BB962C8B-B14F-4D97-AF65-F5344CB8AC3E}">
        <p14:creationId xmlns:p14="http://schemas.microsoft.com/office/powerpoint/2010/main" val="3008793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96</TotalTime>
  <Words>189</Words>
  <Application>Microsoft Macintosh PowerPoint</Application>
  <PresentationFormat>On-screen Show (4:3)</PresentationFormat>
  <Paragraphs>35</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Pollit  </vt:lpstr>
      <vt:lpstr>Functionality </vt:lpstr>
      <vt:lpstr>Production</vt:lpstr>
      <vt:lpstr>Login Page</vt:lpstr>
      <vt:lpstr>Create a Poll</vt:lpstr>
    </vt:vector>
  </TitlesOfParts>
  <Company>Myself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Pollit  </dc:title>
  <dc:creator>Josh Spears</dc:creator>
  <cp:lastModifiedBy>Josh Spears</cp:lastModifiedBy>
  <cp:revision>7</cp:revision>
  <dcterms:created xsi:type="dcterms:W3CDTF">2018-01-25T05:10:20Z</dcterms:created>
  <dcterms:modified xsi:type="dcterms:W3CDTF">2018-01-25T06:46:25Z</dcterms:modified>
</cp:coreProperties>
</file>