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3F98CB1-3EF2-D19D-C227-D02EC8E06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AFE1A9A5-748B-0A90-7631-EBBA22A26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4BCE12B-3027-1654-E9BD-022173684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88EA2F0-DE63-4DB4-D230-C92D02CF7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D755671-47C7-1635-B8BB-07CBAEE88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91915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C91A1EBF-B274-C637-BB9B-5D0CE6485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916A7674-94C5-AD5E-0F7E-6993FE01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DEB529FE-5791-D96B-EC9E-765ACBD4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5BEBAB30-D97D-5E37-4452-2804634E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B2509FD3-2DF8-E694-EB27-9C7FCB96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772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2EDA5A4D-185C-0F3C-BCFE-5F2694791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3A723F5C-DF7C-6B69-DBBA-01B7DE052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217D527B-1F7F-2839-52CB-D2D787117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E9B63710-F888-6541-151E-1B3EBA9E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F2C3D2E-4304-4AB8-5508-F9F083498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86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9C7A295-EF2B-8D48-FDBB-00F8FC15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3409390A-3340-6B84-4132-B3831E5BE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3FF94B2D-9766-59BC-2A3E-4396E803E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B79C7C0-6FEB-667D-F940-11DC67D81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E85C881-F9F6-0379-49AF-EB3FD064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440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DABEBEB-BC22-94DF-3E17-D7B03F19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AB0AAEF8-F7EC-62E5-2813-35EB3423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78021A74-9ACD-AF8C-31E5-572F186B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91F2D4C2-AD13-B345-4C15-C51CBFAC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C6A3083A-8769-BB6C-D6AB-E3FCEDD4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1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59028AFF-56A9-9042-8E9A-399C1C25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1BD81E9A-41D4-7755-B4AE-519A7BAAA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D400BC59-A836-B90A-9C25-D11090EF7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E53A1D9C-6476-39CF-E8F3-A4142838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BA120BE7-8F7C-6A98-AA07-2E23A8A5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633C5E4D-6BAF-74B3-25A8-7803BACF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23654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2BAC907-BC38-4C60-23B2-39324CF0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605B31BD-79A1-CDC2-4FD4-7DF6F882A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E6F2CD14-E159-87D5-A933-DCFE44CF7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382FAD55-81D0-24AC-B7D8-8F108AC90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52081E1-B234-94A6-3989-7A2D4EDDF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096FA32E-6625-150A-2333-DD63B5B0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FE1D66EE-D4D0-0403-17F4-6860715B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730220D0-393D-8FED-2B28-BA0AB7D8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936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AE23CBD-B8AB-CF93-D9DF-ACF09A2F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FEC7FCE1-2CBA-7893-0C8B-1051C590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1BCE184C-3110-C2F8-2163-73FFD037B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B7015895-5B15-9D93-C66A-C14FD3B3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157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98A61481-4569-4BFD-4230-01D477DD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27817EFA-2D1A-8FA1-7AB2-BB2E52CF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EDCF67D4-32AB-3B2D-7495-1272D5D07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743315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B22324F9-5F87-ADA2-D084-8A70556FA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E032061-63A0-C2BE-1F1A-9C969053A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E73FCAFD-03E5-BA0B-DEB9-3471E2261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18BF2AAD-C22E-974A-A28B-8441C698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04BFAF47-44A2-FCCA-8210-A65251D0B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2CEC176-89A7-7820-622C-8785385C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84040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9B5C6504-8C7B-8EF2-5EEB-C22C1429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C1ACE690-5E46-7620-375A-B1DED8286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1289658C-DD68-D9CA-17F7-103A28ECC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47B66857-3B92-37AB-377A-4D215CAE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6A745E45-3319-C4B0-92FF-FBF9E063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9F6CEA84-E3ED-1F84-2D0C-2DC4B1A1B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032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24EC2719-5C39-4A36-AB60-B0EC4C28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FA8A6FD7-CE85-82C2-73E3-2CD6D548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C68A75F9-63AE-A612-D61E-5AFAC53429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66EAA-5961-441A-A50D-367CBCDF742E}" type="datetimeFigureOut">
              <a:rPr lang="th-TH" smtClean="0"/>
              <a:t>20/03/67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A330AAC7-3621-C385-D395-1AB13D447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D0509641-863D-41F3-5ABA-8D7364699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E9B89-0A05-4830-AA1D-51A89761C4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362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สี่เหลี่ยมผืนผ้า 3">
            <a:extLst>
              <a:ext uri="{FF2B5EF4-FFF2-40B4-BE49-F238E27FC236}">
                <a16:creationId xmlns:a16="http://schemas.microsoft.com/office/drawing/2014/main" id="{3F7F3729-6540-C82B-E3A0-837B35A9F129}"/>
              </a:ext>
            </a:extLst>
          </p:cNvPr>
          <p:cNvSpPr/>
          <p:nvPr/>
        </p:nvSpPr>
        <p:spPr>
          <a:xfrm>
            <a:off x="5385787" y="852256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สัญญากู้ยืม</a:t>
            </a:r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5B9BCF41-A880-8E2E-5E47-3612C5913343}"/>
              </a:ext>
            </a:extLst>
          </p:cNvPr>
          <p:cNvSpPr/>
          <p:nvPr/>
        </p:nvSpPr>
        <p:spPr>
          <a:xfrm>
            <a:off x="4483224" y="57044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เลขที่สัญญา</a:t>
            </a:r>
          </a:p>
        </p:txBody>
      </p:sp>
      <p:cxnSp>
        <p:nvCxnSpPr>
          <p:cNvPr id="7" name="ตัวเชื่อมต่อตรง 6">
            <a:extLst>
              <a:ext uri="{FF2B5EF4-FFF2-40B4-BE49-F238E27FC236}">
                <a16:creationId xmlns:a16="http://schemas.microsoft.com/office/drawing/2014/main" id="{2172247E-4DA4-0A80-4670-64660FD5421B}"/>
              </a:ext>
            </a:extLst>
          </p:cNvPr>
          <p:cNvCxnSpPr>
            <a:cxnSpLocks/>
            <a:stCxn id="5" idx="5"/>
            <a:endCxn id="4" idx="0"/>
          </p:cNvCxnSpPr>
          <p:nvPr/>
        </p:nvCxnSpPr>
        <p:spPr>
          <a:xfrm>
            <a:off x="5347064" y="463182"/>
            <a:ext cx="646843" cy="3890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ข้าวหลามตัด 7">
            <a:extLst>
              <a:ext uri="{FF2B5EF4-FFF2-40B4-BE49-F238E27FC236}">
                <a16:creationId xmlns:a16="http://schemas.microsoft.com/office/drawing/2014/main" id="{E791F8C9-40AD-1F38-EE41-60E29F924E7E}"/>
              </a:ext>
            </a:extLst>
          </p:cNvPr>
          <p:cNvSpPr/>
          <p:nvPr/>
        </p:nvSpPr>
        <p:spPr>
          <a:xfrm>
            <a:off x="3538053" y="852256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10" name="สี่เหลี่ยมผืนผ้า 9">
            <a:extLst>
              <a:ext uri="{FF2B5EF4-FFF2-40B4-BE49-F238E27FC236}">
                <a16:creationId xmlns:a16="http://schemas.microsoft.com/office/drawing/2014/main" id="{5BD54BE9-F6ED-E33F-B410-F5B6C75B47B8}"/>
              </a:ext>
            </a:extLst>
          </p:cNvPr>
          <p:cNvSpPr/>
          <p:nvPr/>
        </p:nvSpPr>
        <p:spPr>
          <a:xfrm>
            <a:off x="1410071" y="852256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เจ้าหน้าที่</a:t>
            </a:r>
          </a:p>
        </p:txBody>
      </p:sp>
      <p:sp>
        <p:nvSpPr>
          <p:cNvPr id="11" name="วงรี 10">
            <a:extLst>
              <a:ext uri="{FF2B5EF4-FFF2-40B4-BE49-F238E27FC236}">
                <a16:creationId xmlns:a16="http://schemas.microsoft.com/office/drawing/2014/main" id="{8D62E922-9B4F-2B6E-4239-C10154E8A560}"/>
              </a:ext>
            </a:extLst>
          </p:cNvPr>
          <p:cNvSpPr/>
          <p:nvPr/>
        </p:nvSpPr>
        <p:spPr>
          <a:xfrm>
            <a:off x="566692" y="79895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เลขบัตรประชาชน</a:t>
            </a:r>
          </a:p>
        </p:txBody>
      </p:sp>
      <p:cxnSp>
        <p:nvCxnSpPr>
          <p:cNvPr id="13" name="ตัวเชื่อมต่อตรง 12">
            <a:extLst>
              <a:ext uri="{FF2B5EF4-FFF2-40B4-BE49-F238E27FC236}">
                <a16:creationId xmlns:a16="http://schemas.microsoft.com/office/drawing/2014/main" id="{63F39331-4740-4B47-72C6-4654A2C90408}"/>
              </a:ext>
            </a:extLst>
          </p:cNvPr>
          <p:cNvCxnSpPr>
            <a:cxnSpLocks/>
            <a:stCxn id="11" idx="5"/>
            <a:endCxn id="10" idx="0"/>
          </p:cNvCxnSpPr>
          <p:nvPr/>
        </p:nvCxnSpPr>
        <p:spPr>
          <a:xfrm>
            <a:off x="1430532" y="486033"/>
            <a:ext cx="587659" cy="3662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ตัวเชื่อมต่อตรง 15">
            <a:extLst>
              <a:ext uri="{FF2B5EF4-FFF2-40B4-BE49-F238E27FC236}">
                <a16:creationId xmlns:a16="http://schemas.microsoft.com/office/drawing/2014/main" id="{620493CA-F79A-9B8F-6946-058D876CA94C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>
            <a:off x="2626311" y="1090166"/>
            <a:ext cx="911742" cy="28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ตัวเชื่อมต่อตรง 17">
            <a:extLst>
              <a:ext uri="{FF2B5EF4-FFF2-40B4-BE49-F238E27FC236}">
                <a16:creationId xmlns:a16="http://schemas.microsoft.com/office/drawing/2014/main" id="{3C0393E0-2CF1-E2AE-3260-F5A64912946A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4550107" y="1090166"/>
            <a:ext cx="835680" cy="284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ข้าวหลามตัด 21">
            <a:extLst>
              <a:ext uri="{FF2B5EF4-FFF2-40B4-BE49-F238E27FC236}">
                <a16:creationId xmlns:a16="http://schemas.microsoft.com/office/drawing/2014/main" id="{8F27F557-6145-8A06-1114-8275887A3644}"/>
              </a:ext>
            </a:extLst>
          </p:cNvPr>
          <p:cNvSpPr/>
          <p:nvPr/>
        </p:nvSpPr>
        <p:spPr>
          <a:xfrm>
            <a:off x="7646951" y="1118586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</a:t>
            </a:r>
          </a:p>
        </p:txBody>
      </p:sp>
      <p:sp>
        <p:nvSpPr>
          <p:cNvPr id="23" name="สี่เหลี่ยมผืนผ้า 22">
            <a:extLst>
              <a:ext uri="{FF2B5EF4-FFF2-40B4-BE49-F238E27FC236}">
                <a16:creationId xmlns:a16="http://schemas.microsoft.com/office/drawing/2014/main" id="{AD1D8088-4152-2882-D331-F91EFACD94CC}"/>
              </a:ext>
            </a:extLst>
          </p:cNvPr>
          <p:cNvSpPr/>
          <p:nvPr/>
        </p:nvSpPr>
        <p:spPr>
          <a:xfrm>
            <a:off x="9489626" y="843378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ปีการศึกษา</a:t>
            </a:r>
          </a:p>
        </p:txBody>
      </p:sp>
      <p:sp>
        <p:nvSpPr>
          <p:cNvPr id="24" name="ข้าวหลามตัด 23">
            <a:extLst>
              <a:ext uri="{FF2B5EF4-FFF2-40B4-BE49-F238E27FC236}">
                <a16:creationId xmlns:a16="http://schemas.microsoft.com/office/drawing/2014/main" id="{D6D63437-4BB1-34FC-2290-6C48A4ECE019}"/>
              </a:ext>
            </a:extLst>
          </p:cNvPr>
          <p:cNvSpPr/>
          <p:nvPr/>
        </p:nvSpPr>
        <p:spPr>
          <a:xfrm>
            <a:off x="7646951" y="424341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</a:t>
            </a:r>
          </a:p>
        </p:txBody>
      </p:sp>
      <p:cxnSp>
        <p:nvCxnSpPr>
          <p:cNvPr id="26" name="ตัวเชื่อมต่อตรง 25">
            <a:extLst>
              <a:ext uri="{FF2B5EF4-FFF2-40B4-BE49-F238E27FC236}">
                <a16:creationId xmlns:a16="http://schemas.microsoft.com/office/drawing/2014/main" id="{58E63DEC-8EF5-CC0C-FA50-B678FA388366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>
          <a:xfrm flipV="1">
            <a:off x="6602027" y="690671"/>
            <a:ext cx="1044924" cy="3994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ตัวเชื่อมต่อตรง 27">
            <a:extLst>
              <a:ext uri="{FF2B5EF4-FFF2-40B4-BE49-F238E27FC236}">
                <a16:creationId xmlns:a16="http://schemas.microsoft.com/office/drawing/2014/main" id="{112B5A06-F20C-FE36-5A4F-9E200BF21D39}"/>
              </a:ext>
            </a:extLst>
          </p:cNvPr>
          <p:cNvCxnSpPr>
            <a:cxnSpLocks/>
            <a:stCxn id="4" idx="3"/>
            <a:endCxn id="22" idx="1"/>
          </p:cNvCxnSpPr>
          <p:nvPr/>
        </p:nvCxnSpPr>
        <p:spPr>
          <a:xfrm>
            <a:off x="6602027" y="1090166"/>
            <a:ext cx="1044924" cy="2947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ตัวเชื่อมต่อตรง 29">
            <a:extLst>
              <a:ext uri="{FF2B5EF4-FFF2-40B4-BE49-F238E27FC236}">
                <a16:creationId xmlns:a16="http://schemas.microsoft.com/office/drawing/2014/main" id="{B5742C8D-0445-AD94-3CE9-C63012E403A5}"/>
              </a:ext>
            </a:extLst>
          </p:cNvPr>
          <p:cNvCxnSpPr>
            <a:cxnSpLocks/>
            <a:stCxn id="24" idx="3"/>
            <a:endCxn id="23" idx="1"/>
          </p:cNvCxnSpPr>
          <p:nvPr/>
        </p:nvCxnSpPr>
        <p:spPr>
          <a:xfrm>
            <a:off x="8659005" y="690671"/>
            <a:ext cx="830621" cy="390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ตัวเชื่อมต่อตรง 31">
            <a:extLst>
              <a:ext uri="{FF2B5EF4-FFF2-40B4-BE49-F238E27FC236}">
                <a16:creationId xmlns:a16="http://schemas.microsoft.com/office/drawing/2014/main" id="{ADF12C4D-81C6-9632-6228-8E008A2A5089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8659005" y="1081288"/>
            <a:ext cx="830621" cy="3036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ข้าวหลามตัด 32">
            <a:extLst>
              <a:ext uri="{FF2B5EF4-FFF2-40B4-BE49-F238E27FC236}">
                <a16:creationId xmlns:a16="http://schemas.microsoft.com/office/drawing/2014/main" id="{7F412BC8-9A35-3EFF-9998-7A09F370CB24}"/>
              </a:ext>
            </a:extLst>
          </p:cNvPr>
          <p:cNvSpPr/>
          <p:nvPr/>
        </p:nvSpPr>
        <p:spPr>
          <a:xfrm>
            <a:off x="9588100" y="1672198"/>
            <a:ext cx="1012054" cy="479827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</a:t>
            </a:r>
          </a:p>
        </p:txBody>
      </p:sp>
      <p:sp>
        <p:nvSpPr>
          <p:cNvPr id="34" name="สี่เหลี่ยมผืนผ้า 33">
            <a:extLst>
              <a:ext uri="{FF2B5EF4-FFF2-40B4-BE49-F238E27FC236}">
                <a16:creationId xmlns:a16="http://schemas.microsoft.com/office/drawing/2014/main" id="{50E1A344-19E1-A4DA-D39A-C45A9450D4D8}"/>
              </a:ext>
            </a:extLst>
          </p:cNvPr>
          <p:cNvSpPr/>
          <p:nvPr/>
        </p:nvSpPr>
        <p:spPr>
          <a:xfrm>
            <a:off x="9491065" y="2530557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จิตอาสา</a:t>
            </a:r>
          </a:p>
        </p:txBody>
      </p:sp>
      <p:cxnSp>
        <p:nvCxnSpPr>
          <p:cNvPr id="36" name="ตัวเชื่อมต่อตรง 35">
            <a:extLst>
              <a:ext uri="{FF2B5EF4-FFF2-40B4-BE49-F238E27FC236}">
                <a16:creationId xmlns:a16="http://schemas.microsoft.com/office/drawing/2014/main" id="{19DE841F-BDA1-3025-C56B-DA7561B0727B}"/>
              </a:ext>
            </a:extLst>
          </p:cNvPr>
          <p:cNvCxnSpPr>
            <a:cxnSpLocks/>
            <a:stCxn id="23" idx="2"/>
            <a:endCxn id="33" idx="0"/>
          </p:cNvCxnSpPr>
          <p:nvPr/>
        </p:nvCxnSpPr>
        <p:spPr>
          <a:xfrm flipH="1">
            <a:off x="10094127" y="1319198"/>
            <a:ext cx="3619" cy="353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ตัวเชื่อมต่อตรง 37">
            <a:extLst>
              <a:ext uri="{FF2B5EF4-FFF2-40B4-BE49-F238E27FC236}">
                <a16:creationId xmlns:a16="http://schemas.microsoft.com/office/drawing/2014/main" id="{2E502BFA-C5E0-C2C6-CB68-F3BE10790E8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094127" y="2152025"/>
            <a:ext cx="5058" cy="3785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วงรี 38">
            <a:extLst>
              <a:ext uri="{FF2B5EF4-FFF2-40B4-BE49-F238E27FC236}">
                <a16:creationId xmlns:a16="http://schemas.microsoft.com/office/drawing/2014/main" id="{0FDD71D9-DCDF-D22C-C36A-6F371F10F4F9}"/>
              </a:ext>
            </a:extLst>
          </p:cNvPr>
          <p:cNvSpPr/>
          <p:nvPr/>
        </p:nvSpPr>
        <p:spPr>
          <a:xfrm>
            <a:off x="10685150" y="60147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ภาคเรียน / ปี</a:t>
            </a:r>
          </a:p>
        </p:txBody>
      </p:sp>
      <p:cxnSp>
        <p:nvCxnSpPr>
          <p:cNvPr id="41" name="ตัวเชื่อมต่อตรง 40">
            <a:extLst>
              <a:ext uri="{FF2B5EF4-FFF2-40B4-BE49-F238E27FC236}">
                <a16:creationId xmlns:a16="http://schemas.microsoft.com/office/drawing/2014/main" id="{AFB7C686-D564-4A67-7C5C-4380F9953191}"/>
              </a:ext>
            </a:extLst>
          </p:cNvPr>
          <p:cNvCxnSpPr>
            <a:cxnSpLocks/>
            <a:stCxn id="39" idx="3"/>
            <a:endCxn id="23" idx="0"/>
          </p:cNvCxnSpPr>
          <p:nvPr/>
        </p:nvCxnSpPr>
        <p:spPr>
          <a:xfrm flipH="1">
            <a:off x="10097746" y="466285"/>
            <a:ext cx="735615" cy="377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วงรี 41">
            <a:extLst>
              <a:ext uri="{FF2B5EF4-FFF2-40B4-BE49-F238E27FC236}">
                <a16:creationId xmlns:a16="http://schemas.microsoft.com/office/drawing/2014/main" id="{3637C536-1507-C704-C64D-B8AA3E02E254}"/>
              </a:ext>
            </a:extLst>
          </p:cNvPr>
          <p:cNvSpPr/>
          <p:nvPr/>
        </p:nvSpPr>
        <p:spPr>
          <a:xfrm>
            <a:off x="8341403" y="1848937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จำนวนวงเงิน</a:t>
            </a:r>
          </a:p>
        </p:txBody>
      </p:sp>
      <p:cxnSp>
        <p:nvCxnSpPr>
          <p:cNvPr id="44" name="ตัวเชื่อมต่อตรง 43">
            <a:extLst>
              <a:ext uri="{FF2B5EF4-FFF2-40B4-BE49-F238E27FC236}">
                <a16:creationId xmlns:a16="http://schemas.microsoft.com/office/drawing/2014/main" id="{5F9D4355-90A3-2C00-3F8E-559313189B86}"/>
              </a:ext>
            </a:extLst>
          </p:cNvPr>
          <p:cNvCxnSpPr>
            <a:cxnSpLocks/>
            <a:stCxn id="22" idx="2"/>
            <a:endCxn id="42" idx="1"/>
          </p:cNvCxnSpPr>
          <p:nvPr/>
        </p:nvCxnSpPr>
        <p:spPr>
          <a:xfrm>
            <a:off x="8152978" y="1651246"/>
            <a:ext cx="336636" cy="2673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ข้าวหลามตัด 63">
            <a:extLst>
              <a:ext uri="{FF2B5EF4-FFF2-40B4-BE49-F238E27FC236}">
                <a16:creationId xmlns:a16="http://schemas.microsoft.com/office/drawing/2014/main" id="{8990801C-FF62-39E8-34E9-EA8DC09406E8}"/>
              </a:ext>
            </a:extLst>
          </p:cNvPr>
          <p:cNvSpPr/>
          <p:nvPr/>
        </p:nvSpPr>
        <p:spPr>
          <a:xfrm>
            <a:off x="5495275" y="1703869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65" name="สี่เหลี่ยมผืนผ้า 64">
            <a:extLst>
              <a:ext uri="{FF2B5EF4-FFF2-40B4-BE49-F238E27FC236}">
                <a16:creationId xmlns:a16="http://schemas.microsoft.com/office/drawing/2014/main" id="{38564A00-0FC4-E891-1905-727691535ECF}"/>
              </a:ext>
            </a:extLst>
          </p:cNvPr>
          <p:cNvSpPr/>
          <p:nvPr/>
        </p:nvSpPr>
        <p:spPr>
          <a:xfrm>
            <a:off x="5385787" y="2724249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นักศึกษา</a:t>
            </a:r>
          </a:p>
        </p:txBody>
      </p:sp>
      <p:cxnSp>
        <p:nvCxnSpPr>
          <p:cNvPr id="67" name="ตัวเชื่อมต่อตรง 66">
            <a:extLst>
              <a:ext uri="{FF2B5EF4-FFF2-40B4-BE49-F238E27FC236}">
                <a16:creationId xmlns:a16="http://schemas.microsoft.com/office/drawing/2014/main" id="{3707944A-6B86-A612-78F8-02B16C58546C}"/>
              </a:ext>
            </a:extLst>
          </p:cNvPr>
          <p:cNvCxnSpPr>
            <a:stCxn id="4" idx="2"/>
            <a:endCxn id="64" idx="0"/>
          </p:cNvCxnSpPr>
          <p:nvPr/>
        </p:nvCxnSpPr>
        <p:spPr>
          <a:xfrm>
            <a:off x="5993907" y="1328076"/>
            <a:ext cx="7395" cy="375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ตัวเชื่อมต่อตรง 68">
            <a:extLst>
              <a:ext uri="{FF2B5EF4-FFF2-40B4-BE49-F238E27FC236}">
                <a16:creationId xmlns:a16="http://schemas.microsoft.com/office/drawing/2014/main" id="{D3644E7B-4768-AB02-EF6E-8CC6C973DC6F}"/>
              </a:ext>
            </a:extLst>
          </p:cNvPr>
          <p:cNvCxnSpPr>
            <a:stCxn id="64" idx="2"/>
            <a:endCxn id="65" idx="0"/>
          </p:cNvCxnSpPr>
          <p:nvPr/>
        </p:nvCxnSpPr>
        <p:spPr>
          <a:xfrm flipH="1">
            <a:off x="5993907" y="2236529"/>
            <a:ext cx="7395" cy="487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ข้าวหลามตัด 73">
            <a:extLst>
              <a:ext uri="{FF2B5EF4-FFF2-40B4-BE49-F238E27FC236}">
                <a16:creationId xmlns:a16="http://schemas.microsoft.com/office/drawing/2014/main" id="{C5ED4CAC-2C15-5355-2430-4AE4CFF36BAF}"/>
              </a:ext>
            </a:extLst>
          </p:cNvPr>
          <p:cNvSpPr/>
          <p:nvPr/>
        </p:nvSpPr>
        <p:spPr>
          <a:xfrm>
            <a:off x="7672173" y="2502137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ทำ</a:t>
            </a:r>
          </a:p>
        </p:txBody>
      </p:sp>
      <p:cxnSp>
        <p:nvCxnSpPr>
          <p:cNvPr id="76" name="ตัวเชื่อมต่อตรง 75">
            <a:extLst>
              <a:ext uri="{FF2B5EF4-FFF2-40B4-BE49-F238E27FC236}">
                <a16:creationId xmlns:a16="http://schemas.microsoft.com/office/drawing/2014/main" id="{9E4EEA41-0E55-A3B9-DF57-11C0E3F48661}"/>
              </a:ext>
            </a:extLst>
          </p:cNvPr>
          <p:cNvCxnSpPr>
            <a:stCxn id="65" idx="3"/>
            <a:endCxn id="74" idx="1"/>
          </p:cNvCxnSpPr>
          <p:nvPr/>
        </p:nvCxnSpPr>
        <p:spPr>
          <a:xfrm flipV="1">
            <a:off x="6602027" y="2768467"/>
            <a:ext cx="1070146" cy="1936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ตัวเชื่อมต่อตรง 77">
            <a:extLst>
              <a:ext uri="{FF2B5EF4-FFF2-40B4-BE49-F238E27FC236}">
                <a16:creationId xmlns:a16="http://schemas.microsoft.com/office/drawing/2014/main" id="{B797178F-D503-C3AF-8EB3-14D778798CE8}"/>
              </a:ext>
            </a:extLst>
          </p:cNvPr>
          <p:cNvCxnSpPr>
            <a:stCxn id="74" idx="3"/>
            <a:endCxn id="34" idx="1"/>
          </p:cNvCxnSpPr>
          <p:nvPr/>
        </p:nvCxnSpPr>
        <p:spPr>
          <a:xfrm>
            <a:off x="8684227" y="2768467"/>
            <a:ext cx="80683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วงรี 79">
            <a:extLst>
              <a:ext uri="{FF2B5EF4-FFF2-40B4-BE49-F238E27FC236}">
                <a16:creationId xmlns:a16="http://schemas.microsoft.com/office/drawing/2014/main" id="{C76B7138-452C-151D-F755-858C8034CC0B}"/>
              </a:ext>
            </a:extLst>
          </p:cNvPr>
          <p:cNvSpPr/>
          <p:nvPr/>
        </p:nvSpPr>
        <p:spPr>
          <a:xfrm>
            <a:off x="10834800" y="1766318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</a:t>
            </a:r>
            <a:endParaRPr lang="th-TH" sz="1400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82" name="ตัวเชื่อมต่อตรง 81">
            <a:extLst>
              <a:ext uri="{FF2B5EF4-FFF2-40B4-BE49-F238E27FC236}">
                <a16:creationId xmlns:a16="http://schemas.microsoft.com/office/drawing/2014/main" id="{B54CB1AE-AA55-617E-75EF-C3E1FE89D49C}"/>
              </a:ext>
            </a:extLst>
          </p:cNvPr>
          <p:cNvCxnSpPr>
            <a:cxnSpLocks/>
            <a:stCxn id="80" idx="3"/>
          </p:cNvCxnSpPr>
          <p:nvPr/>
        </p:nvCxnSpPr>
        <p:spPr>
          <a:xfrm flipH="1">
            <a:off x="10520666" y="2172456"/>
            <a:ext cx="462345" cy="3645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สี่เหลี่ยมผืนผ้า 83">
            <a:extLst>
              <a:ext uri="{FF2B5EF4-FFF2-40B4-BE49-F238E27FC236}">
                <a16:creationId xmlns:a16="http://schemas.microsoft.com/office/drawing/2014/main" id="{6572FE15-B500-7559-27F2-E76E6C8B822C}"/>
              </a:ext>
            </a:extLst>
          </p:cNvPr>
          <p:cNvSpPr/>
          <p:nvPr/>
        </p:nvSpPr>
        <p:spPr>
          <a:xfrm>
            <a:off x="1389099" y="1600943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คู่สมรส ( ถ้ามี )</a:t>
            </a:r>
          </a:p>
        </p:txBody>
      </p:sp>
      <p:sp>
        <p:nvSpPr>
          <p:cNvPr id="85" name="สี่เหลี่ยมผืนผ้า 84">
            <a:extLst>
              <a:ext uri="{FF2B5EF4-FFF2-40B4-BE49-F238E27FC236}">
                <a16:creationId xmlns:a16="http://schemas.microsoft.com/office/drawing/2014/main" id="{E5438AE4-A8EF-4F85-5D32-791CD223C861}"/>
              </a:ext>
            </a:extLst>
          </p:cNvPr>
          <p:cNvSpPr/>
          <p:nvPr/>
        </p:nvSpPr>
        <p:spPr>
          <a:xfrm>
            <a:off x="5393182" y="5374283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ผู้ปกครอง</a:t>
            </a:r>
          </a:p>
        </p:txBody>
      </p:sp>
      <p:sp>
        <p:nvSpPr>
          <p:cNvPr id="86" name="สี่เหลี่ยมผืนผ้า 85">
            <a:extLst>
              <a:ext uri="{FF2B5EF4-FFF2-40B4-BE49-F238E27FC236}">
                <a16:creationId xmlns:a16="http://schemas.microsoft.com/office/drawing/2014/main" id="{62F342D8-7758-6EA6-5378-093096008295}"/>
              </a:ext>
            </a:extLst>
          </p:cNvPr>
          <p:cNvSpPr/>
          <p:nvPr/>
        </p:nvSpPr>
        <p:spPr>
          <a:xfrm>
            <a:off x="1384043" y="2436917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บิดา</a:t>
            </a:r>
          </a:p>
        </p:txBody>
      </p:sp>
      <p:sp>
        <p:nvSpPr>
          <p:cNvPr id="87" name="สี่เหลี่ยมผืนผ้า 86">
            <a:extLst>
              <a:ext uri="{FF2B5EF4-FFF2-40B4-BE49-F238E27FC236}">
                <a16:creationId xmlns:a16="http://schemas.microsoft.com/office/drawing/2014/main" id="{FF9D7F2C-86E4-BE51-D617-4AB62C8BC7B8}"/>
              </a:ext>
            </a:extLst>
          </p:cNvPr>
          <p:cNvSpPr/>
          <p:nvPr/>
        </p:nvSpPr>
        <p:spPr>
          <a:xfrm>
            <a:off x="1380395" y="3380959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มารดา</a:t>
            </a:r>
          </a:p>
        </p:txBody>
      </p:sp>
      <p:sp>
        <p:nvSpPr>
          <p:cNvPr id="88" name="สี่เหลี่ยมผืนผ้า 87">
            <a:extLst>
              <a:ext uri="{FF2B5EF4-FFF2-40B4-BE49-F238E27FC236}">
                <a16:creationId xmlns:a16="http://schemas.microsoft.com/office/drawing/2014/main" id="{CCE50BA5-D0E2-70D3-0868-94929F35119E}"/>
              </a:ext>
            </a:extLst>
          </p:cNvPr>
          <p:cNvSpPr/>
          <p:nvPr/>
        </p:nvSpPr>
        <p:spPr>
          <a:xfrm>
            <a:off x="1376019" y="4226697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สถานภาพครอบครัว</a:t>
            </a:r>
          </a:p>
        </p:txBody>
      </p:sp>
      <p:sp>
        <p:nvSpPr>
          <p:cNvPr id="90" name="สี่เหลี่ยมผืนผ้า 89">
            <a:extLst>
              <a:ext uri="{FF2B5EF4-FFF2-40B4-BE49-F238E27FC236}">
                <a16:creationId xmlns:a16="http://schemas.microsoft.com/office/drawing/2014/main" id="{FEB75912-09C0-5338-9FD2-9841B023DF91}"/>
              </a:ext>
            </a:extLst>
          </p:cNvPr>
          <p:cNvSpPr/>
          <p:nvPr/>
        </p:nvSpPr>
        <p:spPr>
          <a:xfrm>
            <a:off x="9486007" y="5885080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คณะ</a:t>
            </a:r>
          </a:p>
        </p:txBody>
      </p:sp>
      <p:sp>
        <p:nvSpPr>
          <p:cNvPr id="91" name="สี่เหลี่ยมผืนผ้า 90">
            <a:extLst>
              <a:ext uri="{FF2B5EF4-FFF2-40B4-BE49-F238E27FC236}">
                <a16:creationId xmlns:a16="http://schemas.microsoft.com/office/drawing/2014/main" id="{52CD0D91-BFBF-6A65-021E-BEFCC927B4E9}"/>
              </a:ext>
            </a:extLst>
          </p:cNvPr>
          <p:cNvSpPr/>
          <p:nvPr/>
        </p:nvSpPr>
        <p:spPr>
          <a:xfrm>
            <a:off x="9478763" y="4004014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สาขา</a:t>
            </a:r>
          </a:p>
        </p:txBody>
      </p:sp>
      <p:sp>
        <p:nvSpPr>
          <p:cNvPr id="92" name="สี่เหลี่ยมผืนผ้า 91">
            <a:extLst>
              <a:ext uri="{FF2B5EF4-FFF2-40B4-BE49-F238E27FC236}">
                <a16:creationId xmlns:a16="http://schemas.microsoft.com/office/drawing/2014/main" id="{A530080E-65B7-79D6-3621-FFD81D73B022}"/>
              </a:ext>
            </a:extLst>
          </p:cNvPr>
          <p:cNvSpPr/>
          <p:nvPr/>
        </p:nvSpPr>
        <p:spPr>
          <a:xfrm>
            <a:off x="9478763" y="3267286"/>
            <a:ext cx="1216240" cy="4758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ผู้รับรองรายได้ครอบครัว</a:t>
            </a:r>
          </a:p>
        </p:txBody>
      </p:sp>
      <p:sp>
        <p:nvSpPr>
          <p:cNvPr id="114" name="ข้าวหลามตัด 113">
            <a:extLst>
              <a:ext uri="{FF2B5EF4-FFF2-40B4-BE49-F238E27FC236}">
                <a16:creationId xmlns:a16="http://schemas.microsoft.com/office/drawing/2014/main" id="{9C2670B3-1A62-D34D-1AEB-9178ED5529CF}"/>
              </a:ext>
            </a:extLst>
          </p:cNvPr>
          <p:cNvSpPr/>
          <p:nvPr/>
        </p:nvSpPr>
        <p:spPr>
          <a:xfrm>
            <a:off x="9586661" y="4948212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อยู่</a:t>
            </a:r>
          </a:p>
        </p:txBody>
      </p:sp>
      <p:sp>
        <p:nvSpPr>
          <p:cNvPr id="115" name="ข้าวหลามตัด 114">
            <a:extLst>
              <a:ext uri="{FF2B5EF4-FFF2-40B4-BE49-F238E27FC236}">
                <a16:creationId xmlns:a16="http://schemas.microsoft.com/office/drawing/2014/main" id="{B684F8AD-0FB2-3C2C-9910-D13D20BFC087}"/>
              </a:ext>
            </a:extLst>
          </p:cNvPr>
          <p:cNvSpPr/>
          <p:nvPr/>
        </p:nvSpPr>
        <p:spPr>
          <a:xfrm>
            <a:off x="3520912" y="1572523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116" name="ข้าวหลามตัด 115">
            <a:extLst>
              <a:ext uri="{FF2B5EF4-FFF2-40B4-BE49-F238E27FC236}">
                <a16:creationId xmlns:a16="http://schemas.microsoft.com/office/drawing/2014/main" id="{789CF99B-95F9-B33E-3097-B7A74AD6BC55}"/>
              </a:ext>
            </a:extLst>
          </p:cNvPr>
          <p:cNvSpPr/>
          <p:nvPr/>
        </p:nvSpPr>
        <p:spPr>
          <a:xfrm>
            <a:off x="3496798" y="2417657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117" name="ข้าวหลามตัด 116">
            <a:extLst>
              <a:ext uri="{FF2B5EF4-FFF2-40B4-BE49-F238E27FC236}">
                <a16:creationId xmlns:a16="http://schemas.microsoft.com/office/drawing/2014/main" id="{4FFA3F0E-8CE9-1652-1D0C-82CF74326AD9}"/>
              </a:ext>
            </a:extLst>
          </p:cNvPr>
          <p:cNvSpPr/>
          <p:nvPr/>
        </p:nvSpPr>
        <p:spPr>
          <a:xfrm>
            <a:off x="3493483" y="3343809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118" name="ข้าวหลามตัด 117">
            <a:extLst>
              <a:ext uri="{FF2B5EF4-FFF2-40B4-BE49-F238E27FC236}">
                <a16:creationId xmlns:a16="http://schemas.microsoft.com/office/drawing/2014/main" id="{58754B5F-C62A-9044-BF19-9E0650C7F15C}"/>
              </a:ext>
            </a:extLst>
          </p:cNvPr>
          <p:cNvSpPr/>
          <p:nvPr/>
        </p:nvSpPr>
        <p:spPr>
          <a:xfrm>
            <a:off x="3483091" y="4192089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119" name="ข้าวหลามตัด 118">
            <a:extLst>
              <a:ext uri="{FF2B5EF4-FFF2-40B4-BE49-F238E27FC236}">
                <a16:creationId xmlns:a16="http://schemas.microsoft.com/office/drawing/2014/main" id="{4645608A-AA1C-E9B3-5DD3-35A29609929E}"/>
              </a:ext>
            </a:extLst>
          </p:cNvPr>
          <p:cNvSpPr/>
          <p:nvPr/>
        </p:nvSpPr>
        <p:spPr>
          <a:xfrm>
            <a:off x="7672173" y="3247963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120" name="ข้าวหลามตัด 119">
            <a:extLst>
              <a:ext uri="{FF2B5EF4-FFF2-40B4-BE49-F238E27FC236}">
                <a16:creationId xmlns:a16="http://schemas.microsoft.com/office/drawing/2014/main" id="{0A8417D1-9E5C-F099-6A35-C8B96199E26A}"/>
              </a:ext>
            </a:extLst>
          </p:cNvPr>
          <p:cNvSpPr/>
          <p:nvPr/>
        </p:nvSpPr>
        <p:spPr>
          <a:xfrm>
            <a:off x="7690877" y="3920842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sp>
        <p:nvSpPr>
          <p:cNvPr id="122" name="ข้าวหลามตัด 121">
            <a:extLst>
              <a:ext uri="{FF2B5EF4-FFF2-40B4-BE49-F238E27FC236}">
                <a16:creationId xmlns:a16="http://schemas.microsoft.com/office/drawing/2014/main" id="{DC4079D4-FA39-8557-A728-CB7A0695AD69}"/>
              </a:ext>
            </a:extLst>
          </p:cNvPr>
          <p:cNvSpPr/>
          <p:nvPr/>
        </p:nvSpPr>
        <p:spPr>
          <a:xfrm>
            <a:off x="5492651" y="4075303"/>
            <a:ext cx="1012054" cy="532660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ข้อมูล</a:t>
            </a:r>
          </a:p>
        </p:txBody>
      </p:sp>
      <p:cxnSp>
        <p:nvCxnSpPr>
          <p:cNvPr id="124" name="ตัวเชื่อมต่อตรง 123">
            <a:extLst>
              <a:ext uri="{FF2B5EF4-FFF2-40B4-BE49-F238E27FC236}">
                <a16:creationId xmlns:a16="http://schemas.microsoft.com/office/drawing/2014/main" id="{ED7BD8C8-81BE-B642-3DE1-38B21E1B6440}"/>
              </a:ext>
            </a:extLst>
          </p:cNvPr>
          <p:cNvCxnSpPr>
            <a:stCxn id="115" idx="1"/>
            <a:endCxn id="84" idx="3"/>
          </p:cNvCxnSpPr>
          <p:nvPr/>
        </p:nvCxnSpPr>
        <p:spPr>
          <a:xfrm flipH="1">
            <a:off x="2605339" y="1838853"/>
            <a:ext cx="9155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ตัวเชื่อมต่อตรง 125">
            <a:extLst>
              <a:ext uri="{FF2B5EF4-FFF2-40B4-BE49-F238E27FC236}">
                <a16:creationId xmlns:a16="http://schemas.microsoft.com/office/drawing/2014/main" id="{3129A830-8047-F758-77C2-7ECDFC654609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4532966" y="1838853"/>
            <a:ext cx="1195215" cy="8918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ตัวเชื่อมต่อตรง 127">
            <a:extLst>
              <a:ext uri="{FF2B5EF4-FFF2-40B4-BE49-F238E27FC236}">
                <a16:creationId xmlns:a16="http://schemas.microsoft.com/office/drawing/2014/main" id="{155C8B20-2DFC-7E89-39EB-0790F006868B}"/>
              </a:ext>
            </a:extLst>
          </p:cNvPr>
          <p:cNvCxnSpPr>
            <a:stCxn id="86" idx="3"/>
            <a:endCxn id="116" idx="1"/>
          </p:cNvCxnSpPr>
          <p:nvPr/>
        </p:nvCxnSpPr>
        <p:spPr>
          <a:xfrm>
            <a:off x="2600283" y="2674827"/>
            <a:ext cx="896515" cy="9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ตัวเชื่อมต่อตรง 129">
            <a:extLst>
              <a:ext uri="{FF2B5EF4-FFF2-40B4-BE49-F238E27FC236}">
                <a16:creationId xmlns:a16="http://schemas.microsoft.com/office/drawing/2014/main" id="{D261BFC4-BE93-C100-C583-4EB4957F0A87}"/>
              </a:ext>
            </a:extLst>
          </p:cNvPr>
          <p:cNvCxnSpPr>
            <a:stCxn id="116" idx="3"/>
            <a:endCxn id="65" idx="1"/>
          </p:cNvCxnSpPr>
          <p:nvPr/>
        </p:nvCxnSpPr>
        <p:spPr>
          <a:xfrm>
            <a:off x="4508852" y="2683987"/>
            <a:ext cx="876935" cy="2781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ตัวเชื่อมต่อตรง 136">
            <a:extLst>
              <a:ext uri="{FF2B5EF4-FFF2-40B4-BE49-F238E27FC236}">
                <a16:creationId xmlns:a16="http://schemas.microsoft.com/office/drawing/2014/main" id="{A231CFDF-45BB-6954-540E-394BFFF0FCB4}"/>
              </a:ext>
            </a:extLst>
          </p:cNvPr>
          <p:cNvCxnSpPr>
            <a:stCxn id="87" idx="3"/>
            <a:endCxn id="117" idx="1"/>
          </p:cNvCxnSpPr>
          <p:nvPr/>
        </p:nvCxnSpPr>
        <p:spPr>
          <a:xfrm flipV="1">
            <a:off x="2596635" y="3610139"/>
            <a:ext cx="896848" cy="87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ตัวเชื่อมต่อตรง 138">
            <a:extLst>
              <a:ext uri="{FF2B5EF4-FFF2-40B4-BE49-F238E27FC236}">
                <a16:creationId xmlns:a16="http://schemas.microsoft.com/office/drawing/2014/main" id="{17CCE318-05E7-2B5B-74AE-876A239F732C}"/>
              </a:ext>
            </a:extLst>
          </p:cNvPr>
          <p:cNvCxnSpPr>
            <a:cxnSpLocks/>
            <a:stCxn id="117" idx="3"/>
          </p:cNvCxnSpPr>
          <p:nvPr/>
        </p:nvCxnSpPr>
        <p:spPr>
          <a:xfrm flipV="1">
            <a:off x="4505537" y="3147091"/>
            <a:ext cx="873476" cy="4630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ตัวเชื่อมต่อตรง 140">
            <a:extLst>
              <a:ext uri="{FF2B5EF4-FFF2-40B4-BE49-F238E27FC236}">
                <a16:creationId xmlns:a16="http://schemas.microsoft.com/office/drawing/2014/main" id="{8502F3D3-5939-A0AA-9384-4029809D2F3A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5993907" y="3200069"/>
            <a:ext cx="3697" cy="8853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ตัวเชื่อมต่อตรง 143">
            <a:extLst>
              <a:ext uri="{FF2B5EF4-FFF2-40B4-BE49-F238E27FC236}">
                <a16:creationId xmlns:a16="http://schemas.microsoft.com/office/drawing/2014/main" id="{5DDCD039-ACA7-7E39-7D82-6969B1FE2B7D}"/>
              </a:ext>
            </a:extLst>
          </p:cNvPr>
          <p:cNvCxnSpPr>
            <a:cxnSpLocks/>
            <a:endCxn id="118" idx="3"/>
          </p:cNvCxnSpPr>
          <p:nvPr/>
        </p:nvCxnSpPr>
        <p:spPr>
          <a:xfrm flipH="1">
            <a:off x="4495145" y="3206485"/>
            <a:ext cx="1078271" cy="12519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ตัวเชื่อมต่อตรง 146">
            <a:extLst>
              <a:ext uri="{FF2B5EF4-FFF2-40B4-BE49-F238E27FC236}">
                <a16:creationId xmlns:a16="http://schemas.microsoft.com/office/drawing/2014/main" id="{C01F13C8-2C08-1683-F7E3-A33891AE85C4}"/>
              </a:ext>
            </a:extLst>
          </p:cNvPr>
          <p:cNvCxnSpPr>
            <a:cxnSpLocks/>
            <a:stCxn id="118" idx="1"/>
            <a:endCxn id="88" idx="3"/>
          </p:cNvCxnSpPr>
          <p:nvPr/>
        </p:nvCxnSpPr>
        <p:spPr>
          <a:xfrm flipH="1">
            <a:off x="2592259" y="4458419"/>
            <a:ext cx="890832" cy="61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ตัวเชื่อมต่อตรง 148">
            <a:extLst>
              <a:ext uri="{FF2B5EF4-FFF2-40B4-BE49-F238E27FC236}">
                <a16:creationId xmlns:a16="http://schemas.microsoft.com/office/drawing/2014/main" id="{19E1D99E-34F7-8FAF-F921-60669F0DCCB0}"/>
              </a:ext>
            </a:extLst>
          </p:cNvPr>
          <p:cNvCxnSpPr>
            <a:stCxn id="122" idx="2"/>
            <a:endCxn id="85" idx="0"/>
          </p:cNvCxnSpPr>
          <p:nvPr/>
        </p:nvCxnSpPr>
        <p:spPr>
          <a:xfrm>
            <a:off x="5998678" y="4607963"/>
            <a:ext cx="2624" cy="7663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ตัวเชื่อมต่อตรง 154">
            <a:extLst>
              <a:ext uri="{FF2B5EF4-FFF2-40B4-BE49-F238E27FC236}">
                <a16:creationId xmlns:a16="http://schemas.microsoft.com/office/drawing/2014/main" id="{789FD657-F5F5-C228-BFFC-6D8FB4EB9D2B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6491405" y="3206485"/>
            <a:ext cx="1199472" cy="9806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ตัวเชื่อมต่อตรง 156">
            <a:extLst>
              <a:ext uri="{FF2B5EF4-FFF2-40B4-BE49-F238E27FC236}">
                <a16:creationId xmlns:a16="http://schemas.microsoft.com/office/drawing/2014/main" id="{55A028AB-8E77-D386-E445-A0C5D130BDC9}"/>
              </a:ext>
            </a:extLst>
          </p:cNvPr>
          <p:cNvCxnSpPr>
            <a:cxnSpLocks/>
            <a:stCxn id="120" idx="3"/>
            <a:endCxn id="91" idx="1"/>
          </p:cNvCxnSpPr>
          <p:nvPr/>
        </p:nvCxnSpPr>
        <p:spPr>
          <a:xfrm>
            <a:off x="8702931" y="4187172"/>
            <a:ext cx="775832" cy="54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ตัวเชื่อมต่อตรง 162">
            <a:extLst>
              <a:ext uri="{FF2B5EF4-FFF2-40B4-BE49-F238E27FC236}">
                <a16:creationId xmlns:a16="http://schemas.microsoft.com/office/drawing/2014/main" id="{E69EAE2B-7B9A-C96A-7773-20BB5267D2D3}"/>
              </a:ext>
            </a:extLst>
          </p:cNvPr>
          <p:cNvCxnSpPr>
            <a:cxnSpLocks/>
            <a:stCxn id="65" idx="3"/>
            <a:endCxn id="119" idx="1"/>
          </p:cNvCxnSpPr>
          <p:nvPr/>
        </p:nvCxnSpPr>
        <p:spPr>
          <a:xfrm>
            <a:off x="6602027" y="2962159"/>
            <a:ext cx="1070146" cy="5521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ตัวเชื่อมต่อตรง 164">
            <a:extLst>
              <a:ext uri="{FF2B5EF4-FFF2-40B4-BE49-F238E27FC236}">
                <a16:creationId xmlns:a16="http://schemas.microsoft.com/office/drawing/2014/main" id="{A08F1EC9-4EFD-B2E7-8A8F-6D4DF616943B}"/>
              </a:ext>
            </a:extLst>
          </p:cNvPr>
          <p:cNvCxnSpPr>
            <a:stCxn id="119" idx="3"/>
            <a:endCxn id="92" idx="1"/>
          </p:cNvCxnSpPr>
          <p:nvPr/>
        </p:nvCxnSpPr>
        <p:spPr>
          <a:xfrm flipV="1">
            <a:off x="8684227" y="3505196"/>
            <a:ext cx="794536" cy="9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ตัวเชื่อมต่อตรง 166">
            <a:extLst>
              <a:ext uri="{FF2B5EF4-FFF2-40B4-BE49-F238E27FC236}">
                <a16:creationId xmlns:a16="http://schemas.microsoft.com/office/drawing/2014/main" id="{DD3B98CC-34DC-3BC0-E9F4-03A7CD28F6D6}"/>
              </a:ext>
            </a:extLst>
          </p:cNvPr>
          <p:cNvCxnSpPr>
            <a:stCxn id="91" idx="2"/>
            <a:endCxn id="114" idx="0"/>
          </p:cNvCxnSpPr>
          <p:nvPr/>
        </p:nvCxnSpPr>
        <p:spPr>
          <a:xfrm>
            <a:off x="10086883" y="4479834"/>
            <a:ext cx="5805" cy="4683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ตัวเชื่อมต่อตรง 168">
            <a:extLst>
              <a:ext uri="{FF2B5EF4-FFF2-40B4-BE49-F238E27FC236}">
                <a16:creationId xmlns:a16="http://schemas.microsoft.com/office/drawing/2014/main" id="{559C58DF-AD64-A8C3-DCD3-02FA5C6BC1C6}"/>
              </a:ext>
            </a:extLst>
          </p:cNvPr>
          <p:cNvCxnSpPr>
            <a:stCxn id="114" idx="2"/>
            <a:endCxn id="90" idx="0"/>
          </p:cNvCxnSpPr>
          <p:nvPr/>
        </p:nvCxnSpPr>
        <p:spPr>
          <a:xfrm>
            <a:off x="10092688" y="5480872"/>
            <a:ext cx="1439" cy="4042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วงรี 224">
            <a:extLst>
              <a:ext uri="{FF2B5EF4-FFF2-40B4-BE49-F238E27FC236}">
                <a16:creationId xmlns:a16="http://schemas.microsoft.com/office/drawing/2014/main" id="{318AE00D-4135-2011-636D-4F325881ACF6}"/>
              </a:ext>
            </a:extLst>
          </p:cNvPr>
          <p:cNvSpPr/>
          <p:nvPr/>
        </p:nvSpPr>
        <p:spPr>
          <a:xfrm>
            <a:off x="60666" y="1081288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เลขบัตรประชาชน</a:t>
            </a:r>
          </a:p>
        </p:txBody>
      </p:sp>
      <p:sp>
        <p:nvSpPr>
          <p:cNvPr id="227" name="วงรี 226">
            <a:extLst>
              <a:ext uri="{FF2B5EF4-FFF2-40B4-BE49-F238E27FC236}">
                <a16:creationId xmlns:a16="http://schemas.microsoft.com/office/drawing/2014/main" id="{1886392B-9E70-C516-70B4-A1C0490CBD49}"/>
              </a:ext>
            </a:extLst>
          </p:cNvPr>
          <p:cNvSpPr/>
          <p:nvPr/>
        </p:nvSpPr>
        <p:spPr>
          <a:xfrm>
            <a:off x="60665" y="1980127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เลขบัตรประชาชน</a:t>
            </a:r>
          </a:p>
        </p:txBody>
      </p:sp>
      <p:sp>
        <p:nvSpPr>
          <p:cNvPr id="228" name="วงรี 227">
            <a:extLst>
              <a:ext uri="{FF2B5EF4-FFF2-40B4-BE49-F238E27FC236}">
                <a16:creationId xmlns:a16="http://schemas.microsoft.com/office/drawing/2014/main" id="{B44E0EAC-21D9-0D56-00CB-7D220F5B166D}"/>
              </a:ext>
            </a:extLst>
          </p:cNvPr>
          <p:cNvSpPr/>
          <p:nvPr/>
        </p:nvSpPr>
        <p:spPr>
          <a:xfrm>
            <a:off x="60665" y="2878966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เลขบัตรประชาชน</a:t>
            </a:r>
          </a:p>
        </p:txBody>
      </p:sp>
      <p:sp>
        <p:nvSpPr>
          <p:cNvPr id="229" name="วงรี 228">
            <a:extLst>
              <a:ext uri="{FF2B5EF4-FFF2-40B4-BE49-F238E27FC236}">
                <a16:creationId xmlns:a16="http://schemas.microsoft.com/office/drawing/2014/main" id="{2074B7E8-BB3B-4C53-950D-681234B29C78}"/>
              </a:ext>
            </a:extLst>
          </p:cNvPr>
          <p:cNvSpPr/>
          <p:nvPr/>
        </p:nvSpPr>
        <p:spPr>
          <a:xfrm>
            <a:off x="54675" y="3769690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ID</a:t>
            </a:r>
            <a:endParaRPr lang="th-TH" sz="1400" u="sng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1" name="วงรี 230">
            <a:extLst>
              <a:ext uri="{FF2B5EF4-FFF2-40B4-BE49-F238E27FC236}">
                <a16:creationId xmlns:a16="http://schemas.microsoft.com/office/drawing/2014/main" id="{AF39E227-21F2-AB19-5408-E021CE38AA25}"/>
              </a:ext>
            </a:extLst>
          </p:cNvPr>
          <p:cNvSpPr/>
          <p:nvPr/>
        </p:nvSpPr>
        <p:spPr>
          <a:xfrm>
            <a:off x="3511353" y="5361997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เลขบัตรประชาชน</a:t>
            </a:r>
          </a:p>
        </p:txBody>
      </p:sp>
      <p:sp>
        <p:nvSpPr>
          <p:cNvPr id="232" name="วงรี 231">
            <a:extLst>
              <a:ext uri="{FF2B5EF4-FFF2-40B4-BE49-F238E27FC236}">
                <a16:creationId xmlns:a16="http://schemas.microsoft.com/office/drawing/2014/main" id="{80B3D783-8BE5-4229-3657-F34C8E4C4C41}"/>
              </a:ext>
            </a:extLst>
          </p:cNvPr>
          <p:cNvSpPr/>
          <p:nvPr/>
        </p:nvSpPr>
        <p:spPr>
          <a:xfrm>
            <a:off x="11008116" y="5206055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รหัสคณะ</a:t>
            </a:r>
          </a:p>
        </p:txBody>
      </p:sp>
      <p:sp>
        <p:nvSpPr>
          <p:cNvPr id="233" name="วงรี 232">
            <a:extLst>
              <a:ext uri="{FF2B5EF4-FFF2-40B4-BE49-F238E27FC236}">
                <a16:creationId xmlns:a16="http://schemas.microsoft.com/office/drawing/2014/main" id="{1FA7EDE1-F90F-32A2-329F-7286D54A21A9}"/>
              </a:ext>
            </a:extLst>
          </p:cNvPr>
          <p:cNvSpPr/>
          <p:nvPr/>
        </p:nvSpPr>
        <p:spPr>
          <a:xfrm>
            <a:off x="11021243" y="2683987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เลขบัตรประชาชน</a:t>
            </a:r>
          </a:p>
        </p:txBody>
      </p:sp>
      <p:sp>
        <p:nvSpPr>
          <p:cNvPr id="234" name="วงรี 233">
            <a:extLst>
              <a:ext uri="{FF2B5EF4-FFF2-40B4-BE49-F238E27FC236}">
                <a16:creationId xmlns:a16="http://schemas.microsoft.com/office/drawing/2014/main" id="{2BC94BC0-43C9-8CC3-0E0E-A7E45E113993}"/>
              </a:ext>
            </a:extLst>
          </p:cNvPr>
          <p:cNvSpPr/>
          <p:nvPr/>
        </p:nvSpPr>
        <p:spPr>
          <a:xfrm>
            <a:off x="11021243" y="3430853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รหัสสาขา</a:t>
            </a:r>
          </a:p>
        </p:txBody>
      </p:sp>
      <p:cxnSp>
        <p:nvCxnSpPr>
          <p:cNvPr id="236" name="ตัวเชื่อมต่อตรง 235">
            <a:extLst>
              <a:ext uri="{FF2B5EF4-FFF2-40B4-BE49-F238E27FC236}">
                <a16:creationId xmlns:a16="http://schemas.microsoft.com/office/drawing/2014/main" id="{C600DF33-4ED4-ED4A-F152-2A691EE61D17}"/>
              </a:ext>
            </a:extLst>
          </p:cNvPr>
          <p:cNvCxnSpPr>
            <a:stCxn id="233" idx="3"/>
            <a:endCxn id="92" idx="3"/>
          </p:cNvCxnSpPr>
          <p:nvPr/>
        </p:nvCxnSpPr>
        <p:spPr>
          <a:xfrm flipH="1">
            <a:off x="10695003" y="3090125"/>
            <a:ext cx="474451" cy="4150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ตัวเชื่อมต่อตรง 237">
            <a:extLst>
              <a:ext uri="{FF2B5EF4-FFF2-40B4-BE49-F238E27FC236}">
                <a16:creationId xmlns:a16="http://schemas.microsoft.com/office/drawing/2014/main" id="{614A9B84-EF25-054F-0A02-54CF15BFB02D}"/>
              </a:ext>
            </a:extLst>
          </p:cNvPr>
          <p:cNvCxnSpPr>
            <a:stCxn id="234" idx="3"/>
            <a:endCxn id="91" idx="3"/>
          </p:cNvCxnSpPr>
          <p:nvPr/>
        </p:nvCxnSpPr>
        <p:spPr>
          <a:xfrm flipH="1">
            <a:off x="10695003" y="3836991"/>
            <a:ext cx="474451" cy="404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ตัวเชื่อมต่อตรง 239">
            <a:extLst>
              <a:ext uri="{FF2B5EF4-FFF2-40B4-BE49-F238E27FC236}">
                <a16:creationId xmlns:a16="http://schemas.microsoft.com/office/drawing/2014/main" id="{541589A4-A1FA-2BE1-C566-5E49D88FE3D6}"/>
              </a:ext>
            </a:extLst>
          </p:cNvPr>
          <p:cNvCxnSpPr>
            <a:stCxn id="232" idx="3"/>
            <a:endCxn id="90" idx="3"/>
          </p:cNvCxnSpPr>
          <p:nvPr/>
        </p:nvCxnSpPr>
        <p:spPr>
          <a:xfrm flipH="1">
            <a:off x="10702247" y="5612193"/>
            <a:ext cx="454080" cy="510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ตัวเชื่อมต่อตรง 243">
            <a:extLst>
              <a:ext uri="{FF2B5EF4-FFF2-40B4-BE49-F238E27FC236}">
                <a16:creationId xmlns:a16="http://schemas.microsoft.com/office/drawing/2014/main" id="{DFC0D175-8E0A-3940-1B33-D9DB35C784AE}"/>
              </a:ext>
            </a:extLst>
          </p:cNvPr>
          <p:cNvCxnSpPr>
            <a:cxnSpLocks/>
            <a:stCxn id="231" idx="6"/>
            <a:endCxn id="85" idx="1"/>
          </p:cNvCxnSpPr>
          <p:nvPr/>
        </p:nvCxnSpPr>
        <p:spPr>
          <a:xfrm>
            <a:off x="4523404" y="5599907"/>
            <a:ext cx="869778" cy="12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ตัวเชื่อมต่อตรง 245">
            <a:extLst>
              <a:ext uri="{FF2B5EF4-FFF2-40B4-BE49-F238E27FC236}">
                <a16:creationId xmlns:a16="http://schemas.microsoft.com/office/drawing/2014/main" id="{183FCD8E-2304-74CF-9235-B92065EAC2FC}"/>
              </a:ext>
            </a:extLst>
          </p:cNvPr>
          <p:cNvCxnSpPr>
            <a:stCxn id="225" idx="5"/>
            <a:endCxn id="84" idx="1"/>
          </p:cNvCxnSpPr>
          <p:nvPr/>
        </p:nvCxnSpPr>
        <p:spPr>
          <a:xfrm>
            <a:off x="924506" y="1487426"/>
            <a:ext cx="464593" cy="351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ตัวเชื่อมต่อตรง 247">
            <a:extLst>
              <a:ext uri="{FF2B5EF4-FFF2-40B4-BE49-F238E27FC236}">
                <a16:creationId xmlns:a16="http://schemas.microsoft.com/office/drawing/2014/main" id="{620D6F4D-8301-E92F-B673-F22B0E15C411}"/>
              </a:ext>
            </a:extLst>
          </p:cNvPr>
          <p:cNvCxnSpPr>
            <a:stCxn id="227" idx="5"/>
            <a:endCxn id="86" idx="1"/>
          </p:cNvCxnSpPr>
          <p:nvPr/>
        </p:nvCxnSpPr>
        <p:spPr>
          <a:xfrm>
            <a:off x="924505" y="2386265"/>
            <a:ext cx="459538" cy="2885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ตัวเชื่อมต่อตรง 249">
            <a:extLst>
              <a:ext uri="{FF2B5EF4-FFF2-40B4-BE49-F238E27FC236}">
                <a16:creationId xmlns:a16="http://schemas.microsoft.com/office/drawing/2014/main" id="{5774868A-B017-E67A-6F8F-70E7308166B8}"/>
              </a:ext>
            </a:extLst>
          </p:cNvPr>
          <p:cNvCxnSpPr>
            <a:stCxn id="228" idx="5"/>
            <a:endCxn id="87" idx="1"/>
          </p:cNvCxnSpPr>
          <p:nvPr/>
        </p:nvCxnSpPr>
        <p:spPr>
          <a:xfrm>
            <a:off x="924505" y="3285104"/>
            <a:ext cx="455890" cy="3337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2" name="ตัวเชื่อมต่อตรง 251">
            <a:extLst>
              <a:ext uri="{FF2B5EF4-FFF2-40B4-BE49-F238E27FC236}">
                <a16:creationId xmlns:a16="http://schemas.microsoft.com/office/drawing/2014/main" id="{A5530E38-FB44-64A3-8EC3-305397EAF7CE}"/>
              </a:ext>
            </a:extLst>
          </p:cNvPr>
          <p:cNvCxnSpPr>
            <a:stCxn id="229" idx="5"/>
            <a:endCxn id="88" idx="1"/>
          </p:cNvCxnSpPr>
          <p:nvPr/>
        </p:nvCxnSpPr>
        <p:spPr>
          <a:xfrm>
            <a:off x="918515" y="4175828"/>
            <a:ext cx="457504" cy="2887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5" name="สี่เหลี่ยมผืนผ้า 254">
            <a:extLst>
              <a:ext uri="{FF2B5EF4-FFF2-40B4-BE49-F238E27FC236}">
                <a16:creationId xmlns:a16="http://schemas.microsoft.com/office/drawing/2014/main" id="{D01AFA22-7D0A-A51D-3341-B08996C2D913}"/>
              </a:ext>
            </a:extLst>
          </p:cNvPr>
          <p:cNvSpPr/>
          <p:nvPr/>
        </p:nvSpPr>
        <p:spPr>
          <a:xfrm>
            <a:off x="8945239" y="1179159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6" name="สี่เหลี่ยมผืนผ้า 255">
            <a:extLst>
              <a:ext uri="{FF2B5EF4-FFF2-40B4-BE49-F238E27FC236}">
                <a16:creationId xmlns:a16="http://schemas.microsoft.com/office/drawing/2014/main" id="{9160CD33-8147-8399-78CD-7172305C7587}"/>
              </a:ext>
            </a:extLst>
          </p:cNvPr>
          <p:cNvSpPr/>
          <p:nvPr/>
        </p:nvSpPr>
        <p:spPr>
          <a:xfrm>
            <a:off x="7124489" y="766158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59" name="สี่เหลี่ยมผืนผ้า 258">
            <a:extLst>
              <a:ext uri="{FF2B5EF4-FFF2-40B4-BE49-F238E27FC236}">
                <a16:creationId xmlns:a16="http://schemas.microsoft.com/office/drawing/2014/main" id="{9E9890E2-08E6-15D8-72A6-3D50ABCD50FE}"/>
              </a:ext>
            </a:extLst>
          </p:cNvPr>
          <p:cNvSpPr/>
          <p:nvPr/>
        </p:nvSpPr>
        <p:spPr>
          <a:xfrm>
            <a:off x="4897857" y="1000340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0" name="สี่เหลี่ยมผืนผ้า 259">
            <a:extLst>
              <a:ext uri="{FF2B5EF4-FFF2-40B4-BE49-F238E27FC236}">
                <a16:creationId xmlns:a16="http://schemas.microsoft.com/office/drawing/2014/main" id="{7C793769-4B63-F744-F5D8-C90A5F8B5D0B}"/>
              </a:ext>
            </a:extLst>
          </p:cNvPr>
          <p:cNvSpPr/>
          <p:nvPr/>
        </p:nvSpPr>
        <p:spPr>
          <a:xfrm>
            <a:off x="4981853" y="3721621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2" name="สี่เหลี่ยมผืนผ้า 261">
            <a:extLst>
              <a:ext uri="{FF2B5EF4-FFF2-40B4-BE49-F238E27FC236}">
                <a16:creationId xmlns:a16="http://schemas.microsoft.com/office/drawing/2014/main" id="{0F395DD3-A8D2-050D-1086-F1E323BC9F4E}"/>
              </a:ext>
            </a:extLst>
          </p:cNvPr>
          <p:cNvSpPr/>
          <p:nvPr/>
        </p:nvSpPr>
        <p:spPr>
          <a:xfrm>
            <a:off x="7066842" y="3632616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3" name="สี่เหลี่ยมผืนผ้า 262">
            <a:extLst>
              <a:ext uri="{FF2B5EF4-FFF2-40B4-BE49-F238E27FC236}">
                <a16:creationId xmlns:a16="http://schemas.microsoft.com/office/drawing/2014/main" id="{C99F54EC-E5D2-FE18-B17D-3D55490ACCC4}"/>
              </a:ext>
            </a:extLst>
          </p:cNvPr>
          <p:cNvSpPr/>
          <p:nvPr/>
        </p:nvSpPr>
        <p:spPr>
          <a:xfrm>
            <a:off x="10025593" y="2252755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4" name="สี่เหลี่ยมผืนผ้า 263">
            <a:extLst>
              <a:ext uri="{FF2B5EF4-FFF2-40B4-BE49-F238E27FC236}">
                <a16:creationId xmlns:a16="http://schemas.microsoft.com/office/drawing/2014/main" id="{BDE82C2B-4544-6D6F-5F0D-4AF05727A7DF}"/>
              </a:ext>
            </a:extLst>
          </p:cNvPr>
          <p:cNvSpPr/>
          <p:nvPr/>
        </p:nvSpPr>
        <p:spPr>
          <a:xfrm>
            <a:off x="9014571" y="2666565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5" name="สี่เหลี่ยมผืนผ้า 264">
            <a:extLst>
              <a:ext uri="{FF2B5EF4-FFF2-40B4-BE49-F238E27FC236}">
                <a16:creationId xmlns:a16="http://schemas.microsoft.com/office/drawing/2014/main" id="{C10B5A12-92A0-F5B1-C65D-7FC59EC0A3C0}"/>
              </a:ext>
            </a:extLst>
          </p:cNvPr>
          <p:cNvSpPr/>
          <p:nvPr/>
        </p:nvSpPr>
        <p:spPr>
          <a:xfrm>
            <a:off x="2997633" y="1000340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6" name="สี่เหลี่ยมผืนผ้า 265">
            <a:extLst>
              <a:ext uri="{FF2B5EF4-FFF2-40B4-BE49-F238E27FC236}">
                <a16:creationId xmlns:a16="http://schemas.microsoft.com/office/drawing/2014/main" id="{7598F2D8-4213-F564-4033-F66E71CB8ACE}"/>
              </a:ext>
            </a:extLst>
          </p:cNvPr>
          <p:cNvSpPr/>
          <p:nvPr/>
        </p:nvSpPr>
        <p:spPr>
          <a:xfrm>
            <a:off x="2983769" y="1714047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7" name="สี่เหลี่ยมผืนผ้า 266">
            <a:extLst>
              <a:ext uri="{FF2B5EF4-FFF2-40B4-BE49-F238E27FC236}">
                <a16:creationId xmlns:a16="http://schemas.microsoft.com/office/drawing/2014/main" id="{0EC6CB99-4CE8-29B0-A03F-8D717AA19BD8}"/>
              </a:ext>
            </a:extLst>
          </p:cNvPr>
          <p:cNvSpPr/>
          <p:nvPr/>
        </p:nvSpPr>
        <p:spPr>
          <a:xfrm>
            <a:off x="5015225" y="2128112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8" name="สี่เหลี่ยมผืนผ้า 267">
            <a:extLst>
              <a:ext uri="{FF2B5EF4-FFF2-40B4-BE49-F238E27FC236}">
                <a16:creationId xmlns:a16="http://schemas.microsoft.com/office/drawing/2014/main" id="{F48C3A83-4DB6-DF07-4CF3-27AB2D25D5B7}"/>
              </a:ext>
            </a:extLst>
          </p:cNvPr>
          <p:cNvSpPr/>
          <p:nvPr/>
        </p:nvSpPr>
        <p:spPr>
          <a:xfrm>
            <a:off x="2970799" y="2562540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69" name="สี่เหลี่ยมผืนผ้า 268">
            <a:extLst>
              <a:ext uri="{FF2B5EF4-FFF2-40B4-BE49-F238E27FC236}">
                <a16:creationId xmlns:a16="http://schemas.microsoft.com/office/drawing/2014/main" id="{612D4BEA-B039-0FC0-0DBC-421F0E4BE697}"/>
              </a:ext>
            </a:extLst>
          </p:cNvPr>
          <p:cNvSpPr/>
          <p:nvPr/>
        </p:nvSpPr>
        <p:spPr>
          <a:xfrm>
            <a:off x="4866547" y="2711822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0" name="สี่เหลี่ยมผืนผ้า 269">
            <a:extLst>
              <a:ext uri="{FF2B5EF4-FFF2-40B4-BE49-F238E27FC236}">
                <a16:creationId xmlns:a16="http://schemas.microsoft.com/office/drawing/2014/main" id="{76726EB5-F5AA-994A-1A0A-300003F36366}"/>
              </a:ext>
            </a:extLst>
          </p:cNvPr>
          <p:cNvSpPr/>
          <p:nvPr/>
        </p:nvSpPr>
        <p:spPr>
          <a:xfrm>
            <a:off x="2955836" y="3514293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1" name="สี่เหลี่ยมผืนผ้า 270">
            <a:extLst>
              <a:ext uri="{FF2B5EF4-FFF2-40B4-BE49-F238E27FC236}">
                <a16:creationId xmlns:a16="http://schemas.microsoft.com/office/drawing/2014/main" id="{29C92DA9-AF97-C596-8971-DD6EC3A71BEA}"/>
              </a:ext>
            </a:extLst>
          </p:cNvPr>
          <p:cNvSpPr/>
          <p:nvPr/>
        </p:nvSpPr>
        <p:spPr>
          <a:xfrm>
            <a:off x="2955836" y="4334777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2" name="สี่เหลี่ยมผืนผ้า 271">
            <a:extLst>
              <a:ext uri="{FF2B5EF4-FFF2-40B4-BE49-F238E27FC236}">
                <a16:creationId xmlns:a16="http://schemas.microsoft.com/office/drawing/2014/main" id="{33EDFBEF-B0F1-A753-6CBC-E7EE1968B1DA}"/>
              </a:ext>
            </a:extLst>
          </p:cNvPr>
          <p:cNvSpPr/>
          <p:nvPr/>
        </p:nvSpPr>
        <p:spPr>
          <a:xfrm>
            <a:off x="4780225" y="3345222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3" name="สี่เหลี่ยมผืนผ้า 272">
            <a:extLst>
              <a:ext uri="{FF2B5EF4-FFF2-40B4-BE49-F238E27FC236}">
                <a16:creationId xmlns:a16="http://schemas.microsoft.com/office/drawing/2014/main" id="{1325EC7D-110B-E93D-4A72-875B139BCF40}"/>
              </a:ext>
            </a:extLst>
          </p:cNvPr>
          <p:cNvSpPr/>
          <p:nvPr/>
        </p:nvSpPr>
        <p:spPr>
          <a:xfrm>
            <a:off x="5944637" y="3543782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4" name="สี่เหลี่ยมผืนผ้า 273">
            <a:extLst>
              <a:ext uri="{FF2B5EF4-FFF2-40B4-BE49-F238E27FC236}">
                <a16:creationId xmlns:a16="http://schemas.microsoft.com/office/drawing/2014/main" id="{B3195B02-D0F3-5954-D993-CBB13676CC56}"/>
              </a:ext>
            </a:extLst>
          </p:cNvPr>
          <p:cNvSpPr/>
          <p:nvPr/>
        </p:nvSpPr>
        <p:spPr>
          <a:xfrm>
            <a:off x="5957572" y="4851785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6" name="สี่เหลี่ยมผืนผ้า 275">
            <a:extLst>
              <a:ext uri="{FF2B5EF4-FFF2-40B4-BE49-F238E27FC236}">
                <a16:creationId xmlns:a16="http://schemas.microsoft.com/office/drawing/2014/main" id="{E6EE54E1-C7BE-5FF7-BA9C-75096307BB2C}"/>
              </a:ext>
            </a:extLst>
          </p:cNvPr>
          <p:cNvSpPr/>
          <p:nvPr/>
        </p:nvSpPr>
        <p:spPr>
          <a:xfrm>
            <a:off x="9012271" y="4089301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7" name="สี่เหลี่ยมผืนผ้า 276">
            <a:extLst>
              <a:ext uri="{FF2B5EF4-FFF2-40B4-BE49-F238E27FC236}">
                <a16:creationId xmlns:a16="http://schemas.microsoft.com/office/drawing/2014/main" id="{A0CEE1F3-7BD5-42C4-9BB5-E43A03B98CD1}"/>
              </a:ext>
            </a:extLst>
          </p:cNvPr>
          <p:cNvSpPr/>
          <p:nvPr/>
        </p:nvSpPr>
        <p:spPr>
          <a:xfrm>
            <a:off x="10032837" y="5599907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8" name="สี่เหลี่ยมผืนผ้า 277">
            <a:extLst>
              <a:ext uri="{FF2B5EF4-FFF2-40B4-BE49-F238E27FC236}">
                <a16:creationId xmlns:a16="http://schemas.microsoft.com/office/drawing/2014/main" id="{790828EA-2003-31D9-2F8B-B8EB2B91D05F}"/>
              </a:ext>
            </a:extLst>
          </p:cNvPr>
          <p:cNvSpPr/>
          <p:nvPr/>
        </p:nvSpPr>
        <p:spPr>
          <a:xfrm>
            <a:off x="10032837" y="4633436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79" name="สี่เหลี่ยมผืนผ้า 278">
            <a:extLst>
              <a:ext uri="{FF2B5EF4-FFF2-40B4-BE49-F238E27FC236}">
                <a16:creationId xmlns:a16="http://schemas.microsoft.com/office/drawing/2014/main" id="{5332B08F-75C8-A227-6B69-BAE85BA19109}"/>
              </a:ext>
            </a:extLst>
          </p:cNvPr>
          <p:cNvSpPr/>
          <p:nvPr/>
        </p:nvSpPr>
        <p:spPr>
          <a:xfrm>
            <a:off x="9009070" y="3429000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0" name="สี่เหลี่ยมผืนผ้า 279">
            <a:extLst>
              <a:ext uri="{FF2B5EF4-FFF2-40B4-BE49-F238E27FC236}">
                <a16:creationId xmlns:a16="http://schemas.microsoft.com/office/drawing/2014/main" id="{6D76758D-6730-75C0-49BE-7C08F72D09E9}"/>
              </a:ext>
            </a:extLst>
          </p:cNvPr>
          <p:cNvSpPr/>
          <p:nvPr/>
        </p:nvSpPr>
        <p:spPr>
          <a:xfrm>
            <a:off x="7148857" y="3182874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1" name="สี่เหลี่ยมผืนผ้า 280">
            <a:extLst>
              <a:ext uri="{FF2B5EF4-FFF2-40B4-BE49-F238E27FC236}">
                <a16:creationId xmlns:a16="http://schemas.microsoft.com/office/drawing/2014/main" id="{E6F7886D-EF8E-88BE-C458-9E31AAA2C03A}"/>
              </a:ext>
            </a:extLst>
          </p:cNvPr>
          <p:cNvSpPr/>
          <p:nvPr/>
        </p:nvSpPr>
        <p:spPr>
          <a:xfrm>
            <a:off x="7148857" y="2754362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2" name="สี่เหลี่ยมผืนผ้า 281">
            <a:extLst>
              <a:ext uri="{FF2B5EF4-FFF2-40B4-BE49-F238E27FC236}">
                <a16:creationId xmlns:a16="http://schemas.microsoft.com/office/drawing/2014/main" id="{5D4B1ED3-B68B-9A4E-2059-92E3DE34D7E5}"/>
              </a:ext>
            </a:extLst>
          </p:cNvPr>
          <p:cNvSpPr/>
          <p:nvPr/>
        </p:nvSpPr>
        <p:spPr>
          <a:xfrm>
            <a:off x="10035924" y="1383457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7" name="สี่เหลี่ยมผืนผ้า 286">
            <a:extLst>
              <a:ext uri="{FF2B5EF4-FFF2-40B4-BE49-F238E27FC236}">
                <a16:creationId xmlns:a16="http://schemas.microsoft.com/office/drawing/2014/main" id="{58135F22-B8AD-9543-2398-C42BEE96BF97}"/>
              </a:ext>
            </a:extLst>
          </p:cNvPr>
          <p:cNvSpPr/>
          <p:nvPr/>
        </p:nvSpPr>
        <p:spPr>
          <a:xfrm>
            <a:off x="7135718" y="1165653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N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88" name="สี่เหลี่ยมผืนผ้า 287">
            <a:extLst>
              <a:ext uri="{FF2B5EF4-FFF2-40B4-BE49-F238E27FC236}">
                <a16:creationId xmlns:a16="http://schemas.microsoft.com/office/drawing/2014/main" id="{E995F4E2-083B-50A1-C3C9-D08CC6E3780B}"/>
              </a:ext>
            </a:extLst>
          </p:cNvPr>
          <p:cNvSpPr/>
          <p:nvPr/>
        </p:nvSpPr>
        <p:spPr>
          <a:xfrm>
            <a:off x="8912547" y="718663"/>
            <a:ext cx="122580" cy="195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1</a:t>
            </a:r>
            <a:endParaRPr lang="th-TH" sz="1400" dirty="0">
              <a:solidFill>
                <a:schemeClr val="tx1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92" name="วงรี 291">
            <a:extLst>
              <a:ext uri="{FF2B5EF4-FFF2-40B4-BE49-F238E27FC236}">
                <a16:creationId xmlns:a16="http://schemas.microsoft.com/office/drawing/2014/main" id="{EACC3F31-EFAB-2B90-D383-BA536335DA30}"/>
              </a:ext>
            </a:extLst>
          </p:cNvPr>
          <p:cNvSpPr/>
          <p:nvPr/>
        </p:nvSpPr>
        <p:spPr>
          <a:xfrm>
            <a:off x="6585115" y="1982162"/>
            <a:ext cx="1012051" cy="4758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h-TH" sz="1400" u="sng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เลขบัตรประชาชน</a:t>
            </a:r>
          </a:p>
        </p:txBody>
      </p:sp>
      <p:cxnSp>
        <p:nvCxnSpPr>
          <p:cNvPr id="294" name="ตัวเชื่อมต่อตรง 293">
            <a:extLst>
              <a:ext uri="{FF2B5EF4-FFF2-40B4-BE49-F238E27FC236}">
                <a16:creationId xmlns:a16="http://schemas.microsoft.com/office/drawing/2014/main" id="{7F003C32-B031-9186-E76B-295CB727F272}"/>
              </a:ext>
            </a:extLst>
          </p:cNvPr>
          <p:cNvCxnSpPr>
            <a:stCxn id="292" idx="3"/>
          </p:cNvCxnSpPr>
          <p:nvPr/>
        </p:nvCxnSpPr>
        <p:spPr>
          <a:xfrm flipH="1">
            <a:off x="6301666" y="2388300"/>
            <a:ext cx="431660" cy="3295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322320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100</Words>
  <Application>Microsoft Office PowerPoint</Application>
  <PresentationFormat>แบบจอกว้าง</PresentationFormat>
  <Paragraphs>67</Paragraphs>
  <Slides>1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TH SarabunPSK</vt:lpstr>
      <vt:lpstr>ธีมของ Office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ณัฏฐ์ชุดา จอมศิริวัฒน์</dc:creator>
  <cp:lastModifiedBy>ณัฏฐ์ชุดา จอมศิริวัฒน์</cp:lastModifiedBy>
  <cp:revision>3</cp:revision>
  <dcterms:created xsi:type="dcterms:W3CDTF">2024-03-19T08:47:47Z</dcterms:created>
  <dcterms:modified xsi:type="dcterms:W3CDTF">2024-03-20T08:03:58Z</dcterms:modified>
</cp:coreProperties>
</file>