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4" r:id="rId12"/>
    <p:sldId id="258" r:id="rId13"/>
    <p:sldId id="294" r:id="rId14"/>
    <p:sldId id="295" r:id="rId15"/>
    <p:sldId id="296" r:id="rId16"/>
    <p:sldId id="293" r:id="rId17"/>
    <p:sldId id="261" r:id="rId18"/>
    <p:sldId id="259" r:id="rId19"/>
    <p:sldId id="260" r:id="rId20"/>
    <p:sldId id="262" r:id="rId21"/>
    <p:sldId id="264" r:id="rId22"/>
    <p:sldId id="276" r:id="rId23"/>
    <p:sldId id="284" r:id="rId24"/>
    <p:sldId id="266" r:id="rId25"/>
    <p:sldId id="278" r:id="rId26"/>
    <p:sldId id="279" r:id="rId27"/>
    <p:sldId id="282" r:id="rId28"/>
    <p:sldId id="280" r:id="rId29"/>
    <p:sldId id="281" r:id="rId30"/>
    <p:sldId id="283" r:id="rId31"/>
    <p:sldId id="277" r:id="rId32"/>
    <p:sldId id="285" r:id="rId33"/>
    <p:sldId id="287" r:id="rId34"/>
    <p:sldId id="288" r:id="rId35"/>
    <p:sldId id="289" r:id="rId36"/>
    <p:sldId id="290" r:id="rId37"/>
    <p:sldId id="292" r:id="rId38"/>
    <p:sldId id="29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DC3-BA41-43C2-B767-4A7BD510222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6846-403E-421B-9642-F4C594EC6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2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DC3-BA41-43C2-B767-4A7BD510222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6846-403E-421B-9642-F4C594EC6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DC3-BA41-43C2-B767-4A7BD510222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6846-403E-421B-9642-F4C594EC6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8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DC3-BA41-43C2-B767-4A7BD510222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6846-403E-421B-9642-F4C594EC6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8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DC3-BA41-43C2-B767-4A7BD510222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6846-403E-421B-9642-F4C594EC6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DC3-BA41-43C2-B767-4A7BD510222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6846-403E-421B-9642-F4C594EC6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DC3-BA41-43C2-B767-4A7BD510222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6846-403E-421B-9642-F4C594EC6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DC3-BA41-43C2-B767-4A7BD510222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6846-403E-421B-9642-F4C594EC6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DC3-BA41-43C2-B767-4A7BD510222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6846-403E-421B-9642-F4C594EC6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DC3-BA41-43C2-B767-4A7BD510222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6846-403E-421B-9642-F4C594EC6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DC3-BA41-43C2-B767-4A7BD510222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6846-403E-421B-9642-F4C594EC6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1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97DC3-BA41-43C2-B767-4A7BD5102226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96846-403E-421B-9642-F4C594EC6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73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de/stop-watch-uhr-wei%C3%9F-schnell-396862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www.pexels.com/photo/background-blue-colors-colours-1120507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hyperlink" Target="https://www.pexels.com/photo/background-blue-colors-colours-1120507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hyperlink" Target="https://www.pexels.com/photo/background-blue-colors-colours-1120507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xels.com/photo/background-blue-colors-colours-1120507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hyperlink" Target="https://www.pexels.com/photo/background-blue-colors-colours-1120507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hyperlink" Target="https://www.pexels.com/photo/background-blue-colors-colours-1120507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www.pexels.com/photo/background-blue-colors-colours-1120507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xels.com/photo/background-blue-colors-colours-1120507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xels.com/photo/background-blue-colors-colours-1120507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hyperlink" Target="https://www.pexels.com/photo/background-blue-colors-colours-1120507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xels.com/photo/background-blue-colors-colours-1120507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background-blue-colors-colours-1120507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hyperlink" Target="https://www.pexels.com/photo/background-blue-colors-colours-1120507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hyperlink" Target="https://www.pexels.com/photo/background-blue-colors-colours-1120507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0.png"/><Relationship Id="rId4" Type="http://schemas.openxmlformats.org/officeDocument/2006/relationships/hyperlink" Target="https://www.pexels.com/photo/background-blue-colors-colours-1120507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xels.com/photo/background-blue-colors-colours-1120507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background-blue-colors-colours-1120507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www.pexels.com/photo/background-blue-colors-colours-1120507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www.pexels.com/photo/background-blue-colors-colours-1120507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www.pexels.com/photo/background-blue-colors-colours-1120507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www.pexels.com/photo/background-blue-colors-colours-1120507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www.pexels.com/photo/background-blue-colors-colours-1120507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hyperlink" Target="https://www.pexels.com/photo/background-blue-colors-colours-1120507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www.pexels.com/photo/background-blue-colors-colours-1120507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hyperlink" Target="https://www.pexels.com/photo/background-blue-colors-colours-1120507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xels.com/photo/background-blue-colors-colours-1120507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xels.com/photo/background-blue-colors-colours-1120507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ebp"/><Relationship Id="rId4" Type="http://schemas.openxmlformats.org/officeDocument/2006/relationships/hyperlink" Target="https://www.pexels.com/photo/background-blue-colors-colours-1120507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ebp"/><Relationship Id="rId4" Type="http://schemas.openxmlformats.org/officeDocument/2006/relationships/hyperlink" Target="https://www.pexels.com/photo/background-blue-colors-colours-1120507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xels.com/photo/background-blue-colors-colours-1120507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hyperlink" Target="https://www.pexels.com/photo/background-blue-colors-colours-1120507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s://www.pexels.com/photo/background-blue-colors-colours-1120507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background-blue-colors-colours-1120507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xels.com/photo/background-blue-colors-colours-1120507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xels.com/photo/background-blue-colors-colours-1120507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pexels.com/photo/background-blue-colors-colours-1120507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pexels.com/photo/background-blue-colors-colours-1120507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hyperlink" Target="https://www.pexels.com/photo/background-blue-colors-colours-112050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8B2B32-4D94-107D-BFA6-CDCD442DE5AA}"/>
              </a:ext>
            </a:extLst>
          </p:cNvPr>
          <p:cNvSpPr/>
          <p:nvPr/>
        </p:nvSpPr>
        <p:spPr>
          <a:xfrm>
            <a:off x="0" y="13335"/>
            <a:ext cx="12192000" cy="6858000"/>
          </a:xfrm>
          <a:prstGeom prst="rect">
            <a:avLst/>
          </a:prstGeom>
          <a:blipFill>
            <a:blip r:embed="rId2">
              <a:alphaModFix amt="3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colorTemperature colorTemp="72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427498-172B-23BA-ADD1-3389D5ECFF30}"/>
              </a:ext>
            </a:extLst>
          </p:cNvPr>
          <p:cNvSpPr/>
          <p:nvPr/>
        </p:nvSpPr>
        <p:spPr>
          <a:xfrm>
            <a:off x="0" y="-13335"/>
            <a:ext cx="12192000" cy="6858000"/>
          </a:xfrm>
          <a:prstGeom prst="roundRect">
            <a:avLst>
              <a:gd name="adj" fmla="val 0"/>
            </a:avLst>
          </a:prstGeom>
          <a:blipFill dpi="0" rotWithShape="1">
            <a:blip r:embed="rId5">
              <a:alphaModFix amt="60000"/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B73B97-B5B7-5F61-C1C3-FC9D01D3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63E1D-95A4-F17F-DADF-008B87DE7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By: Abdallah </a:t>
            </a:r>
            <a:r>
              <a:rPr lang="en-US" dirty="0" err="1"/>
              <a:t>Elsayed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A766C-92DE-6C2B-0DA6-50B1E6A669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66712"/>
            <a:ext cx="4933950" cy="12287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659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221401-845B-A6A8-2E50-64AF5766FC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1C6C9F-B89E-D77B-49A5-4F754489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2742" cy="929103"/>
          </a:xfrm>
        </p:spPr>
        <p:txBody>
          <a:bodyPr/>
          <a:lstStyle/>
          <a:p>
            <a:r>
              <a:rPr lang="en-US" dirty="0"/>
              <a:t>TCCR1B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674AA-7270-C6C6-A26E-EE593B9BE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5566" y="1659353"/>
            <a:ext cx="7720868" cy="31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2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221401-845B-A6A8-2E50-64AF5766FC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47776-838E-30CD-33CD-2334432D0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874" y="638176"/>
            <a:ext cx="9984252" cy="558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7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221401-845B-A6A8-2E50-64AF5766FC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D0324-2CFF-4835-5BC7-9DF15C51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4359"/>
            <a:ext cx="10515600" cy="989281"/>
          </a:xfrm>
        </p:spPr>
        <p:txBody>
          <a:bodyPr/>
          <a:lstStyle/>
          <a:p>
            <a:r>
              <a:rPr lang="en-US" dirty="0"/>
              <a:t>What is Input Capture mode?</a:t>
            </a:r>
          </a:p>
        </p:txBody>
      </p:sp>
    </p:spTree>
    <p:extLst>
      <p:ext uri="{BB962C8B-B14F-4D97-AF65-F5344CB8AC3E}">
        <p14:creationId xmlns:p14="http://schemas.microsoft.com/office/powerpoint/2010/main" val="281327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BE9CB6-CA96-3E64-592F-246274A48C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0F8F0-43A9-9004-96CA-C6580D2FC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" y="1376076"/>
            <a:ext cx="12069859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96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BE9CB6-CA96-3E64-592F-246274A48C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50440-D481-3647-ED9F-3C5F3904A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97" y="681020"/>
            <a:ext cx="10130496" cy="1456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C03FFA-C69C-293E-9423-429B5A3AECF9}"/>
              </a:ext>
            </a:extLst>
          </p:cNvPr>
          <p:cNvSpPr txBox="1"/>
          <p:nvPr/>
        </p:nvSpPr>
        <p:spPr>
          <a:xfrm>
            <a:off x="284897" y="2551837"/>
            <a:ext cx="10654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Bit 7 - ICNC1: Input Capture Noise canceller</a:t>
            </a:r>
          </a:p>
          <a:p>
            <a:r>
              <a:rPr lang="en-US" dirty="0"/>
              <a:t>Setting this bit activates the noise canceller. It causes a delay of 4 clock cycles as it considers a change only if it persists for at least 4 successive system clocks.</a:t>
            </a:r>
          </a:p>
          <a:p>
            <a:endParaRPr lang="en-US" dirty="0"/>
          </a:p>
          <a:p>
            <a:r>
              <a:rPr lang="en-US" b="1" dirty="0"/>
              <a:t>Bit 6 - ICES1: Input Capture Edge select</a:t>
            </a:r>
            <a:endParaRPr lang="en-US" dirty="0"/>
          </a:p>
          <a:p>
            <a:r>
              <a:rPr lang="en-US" dirty="0"/>
              <a:t>Select edge detection for input capture function.</a:t>
            </a:r>
          </a:p>
        </p:txBody>
      </p:sp>
    </p:spTree>
    <p:extLst>
      <p:ext uri="{BB962C8B-B14F-4D97-AF65-F5344CB8AC3E}">
        <p14:creationId xmlns:p14="http://schemas.microsoft.com/office/powerpoint/2010/main" val="1185670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BE9CB6-CA96-3E64-592F-246274A48C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6169FB-4D96-0BC3-29D6-EC6119903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752" y="651306"/>
            <a:ext cx="10130495" cy="16354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38F602-0D1F-4023-9A5A-2707D46B5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752" y="2551837"/>
            <a:ext cx="10130495" cy="407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58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221401-845B-A6A8-2E50-64AF5766FC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D0324-2CFF-4835-5BC7-9DF15C51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4359"/>
            <a:ext cx="10515600" cy="989281"/>
          </a:xfrm>
        </p:spPr>
        <p:txBody>
          <a:bodyPr/>
          <a:lstStyle/>
          <a:p>
            <a:pPr algn="ctr"/>
            <a:r>
              <a:rPr lang="en-US" dirty="0"/>
              <a:t>What is PWM?</a:t>
            </a:r>
          </a:p>
        </p:txBody>
      </p:sp>
    </p:spTree>
    <p:extLst>
      <p:ext uri="{BB962C8B-B14F-4D97-AF65-F5344CB8AC3E}">
        <p14:creationId xmlns:p14="http://schemas.microsoft.com/office/powerpoint/2010/main" val="6952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BE9CB6-CA96-3E64-592F-246274A48C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D0324-2CFF-4835-5BC7-9DF15C51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4359"/>
            <a:ext cx="10515600" cy="989281"/>
          </a:xfrm>
        </p:spPr>
        <p:txBody>
          <a:bodyPr/>
          <a:lstStyle/>
          <a:p>
            <a:pPr algn="ctr"/>
            <a:r>
              <a:rPr lang="en-US" dirty="0"/>
              <a:t>Pulse-Wave Modulation</a:t>
            </a:r>
          </a:p>
        </p:txBody>
      </p:sp>
    </p:spTree>
    <p:extLst>
      <p:ext uri="{BB962C8B-B14F-4D97-AF65-F5344CB8AC3E}">
        <p14:creationId xmlns:p14="http://schemas.microsoft.com/office/powerpoint/2010/main" val="3250661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E181AD0-860B-84E2-C157-B952A4901A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CF419DA-7C59-4261-94BC-D7FAB250D9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8" y="508365"/>
            <a:ext cx="11809523" cy="5841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69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AFF75-F269-F353-E93A-85923EACCD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D0324-2CFF-4835-5BC7-9DF15C51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4359"/>
            <a:ext cx="10515600" cy="989281"/>
          </a:xfrm>
        </p:spPr>
        <p:txBody>
          <a:bodyPr/>
          <a:lstStyle/>
          <a:p>
            <a:pPr algn="ctr"/>
            <a:r>
              <a:rPr lang="en-US" dirty="0"/>
              <a:t>What is Duty Cycle?</a:t>
            </a:r>
          </a:p>
        </p:txBody>
      </p:sp>
    </p:spTree>
    <p:extLst>
      <p:ext uri="{BB962C8B-B14F-4D97-AF65-F5344CB8AC3E}">
        <p14:creationId xmlns:p14="http://schemas.microsoft.com/office/powerpoint/2010/main" val="3039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2FF3FD-A806-9BA4-D734-6AAE52311E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65F0C9-E949-D1AC-4742-B85005C6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EE44AA-C4FE-88CB-98D2-593085143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Timer 1 in ATmega32.</a:t>
            </a:r>
          </a:p>
          <a:p>
            <a:r>
              <a:rPr lang="en-US" dirty="0"/>
              <a:t>What is Input Capture mode?</a:t>
            </a:r>
          </a:p>
          <a:p>
            <a:r>
              <a:rPr lang="en-US" dirty="0"/>
              <a:t>What is PWM?</a:t>
            </a:r>
          </a:p>
          <a:p>
            <a:r>
              <a:rPr lang="en-US" dirty="0"/>
              <a:t>What is Duty cycle?</a:t>
            </a:r>
          </a:p>
          <a:p>
            <a:r>
              <a:rPr lang="en-US" dirty="0"/>
              <a:t>PWM and ATmega32/16.</a:t>
            </a:r>
          </a:p>
          <a:p>
            <a:r>
              <a:rPr lang="en-US" dirty="0"/>
              <a:t>Control a servo.</a:t>
            </a:r>
          </a:p>
          <a:p>
            <a:r>
              <a:rPr lang="en-US" dirty="0"/>
              <a:t>Control a DC motor.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36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85D53B-5C3C-1C33-E01C-3CE5C05EB5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CF419DA-7C59-4261-94BC-D7FAB250D9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8" y="508365"/>
            <a:ext cx="11809523" cy="5841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62810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85D53B-5C3C-1C33-E01C-3CE5C05EB5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2A018-D134-EE3B-D7A0-224B03F67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129" y="1153825"/>
            <a:ext cx="8607742" cy="45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51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AFF75-F269-F353-E93A-85923EACCD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D0324-2CFF-4835-5BC7-9DF15C51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Duty cycle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C7462F-F875-FEE4-88A1-26BD8497A525}"/>
                  </a:ext>
                </a:extLst>
              </p:cNvPr>
              <p:cNvSpPr txBox="1"/>
              <p:nvPr/>
            </p:nvSpPr>
            <p:spPr>
              <a:xfrm>
                <a:off x="838200" y="1814732"/>
                <a:ext cx="10176803" cy="3231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Duty cycle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on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time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on</m:t>
                        </m:r>
                        <m:r>
                          <m:rPr>
                            <m:nor/>
                          </m:rPr>
                          <a:rPr lang="en-US" dirty="0"/>
                          <m:t>/</m:t>
                        </m:r>
                        <m:r>
                          <m:rPr>
                            <m:nor/>
                          </m:rPr>
                          <a:rPr lang="en-US" dirty="0"/>
                          <m:t>off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time</m:t>
                        </m:r>
                      </m:den>
                    </m:f>
                  </m:oMath>
                </a14:m>
                <a:r>
                  <a:rPr lang="en-US" dirty="0"/>
                  <a:t> X 100.</a:t>
                </a:r>
              </a:p>
              <a:p>
                <a:endParaRPr lang="en-US" dirty="0"/>
              </a:p>
              <a:p>
                <a:r>
                  <a:rPr lang="en-US" dirty="0"/>
                  <a:t>Ex:</a:t>
                </a:r>
              </a:p>
              <a:p>
                <a:r>
                  <a:rPr lang="en-US" dirty="0"/>
                  <a:t>If a PWM wave frequency is 50Hz and it is on for 100mS of the wave then the Duty cycle is?</a:t>
                </a:r>
              </a:p>
              <a:p>
                <a:endParaRPr lang="en-US" dirty="0"/>
              </a:p>
              <a:p>
                <a:r>
                  <a:rPr lang="en-US" dirty="0"/>
                  <a:t>Ans:</a:t>
                </a:r>
              </a:p>
              <a:p>
                <a:r>
                  <a:rPr lang="en-US" dirty="0"/>
                  <a:t>T = 1/50 = 200mS.</a:t>
                </a:r>
              </a:p>
              <a:p>
                <a:endParaRPr lang="en-US" dirty="0"/>
              </a:p>
              <a:p>
                <a:r>
                  <a:rPr lang="en-US" dirty="0"/>
                  <a:t>Duty Cycle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100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200</m:t>
                        </m:r>
                      </m:den>
                    </m:f>
                  </m:oMath>
                </a14:m>
                <a:r>
                  <a:rPr lang="en-US" dirty="0"/>
                  <a:t> X 100 = 50%.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C7462F-F875-FEE4-88A1-26BD8497A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4732"/>
                <a:ext cx="10176803" cy="3231782"/>
              </a:xfrm>
              <a:prstGeom prst="rect">
                <a:avLst/>
              </a:prstGeom>
              <a:blipFill>
                <a:blip r:embed="rId5"/>
                <a:stretch>
                  <a:fillRect l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70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AFF75-F269-F353-E93A-85923EACCD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D0324-2CFF-4835-5BC7-9DF15C51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4359"/>
            <a:ext cx="10515600" cy="989281"/>
          </a:xfrm>
        </p:spPr>
        <p:txBody>
          <a:bodyPr/>
          <a:lstStyle/>
          <a:p>
            <a:pPr algn="ctr"/>
            <a:r>
              <a:rPr lang="en-US" dirty="0"/>
              <a:t>PWM and ATmega32/16</a:t>
            </a:r>
          </a:p>
        </p:txBody>
      </p:sp>
    </p:spTree>
    <p:extLst>
      <p:ext uri="{BB962C8B-B14F-4D97-AF65-F5344CB8AC3E}">
        <p14:creationId xmlns:p14="http://schemas.microsoft.com/office/powerpoint/2010/main" val="78346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AFF75-F269-F353-E93A-85923EACCD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1D1B6E-FD95-5F30-70F1-3D36C07B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Modes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572E86-1E3F-A237-9E75-B49C8BC4A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Mode</a:t>
            </a:r>
          </a:p>
          <a:p>
            <a:r>
              <a:rPr lang="en-US" dirty="0"/>
              <a:t>Output Compare Mode</a:t>
            </a:r>
          </a:p>
          <a:p>
            <a:r>
              <a:rPr lang="en-US" dirty="0"/>
              <a:t>CTC Mode</a:t>
            </a:r>
          </a:p>
          <a:p>
            <a:r>
              <a:rPr lang="en-US" dirty="0"/>
              <a:t>Fast PWM Mode</a:t>
            </a:r>
          </a:p>
          <a:p>
            <a:r>
              <a:rPr lang="en-US" dirty="0"/>
              <a:t>Phase Correct PWM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44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AFF75-F269-F353-E93A-85923EACCD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522D08-21C6-63A2-D211-37FE4E72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PWM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8403A5-2FDF-DBB9-7F95-26505DEDFA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52" y="1690688"/>
            <a:ext cx="9859495" cy="401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15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AFF75-F269-F353-E93A-85923EACCD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522D08-21C6-63A2-D211-37FE4E72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PWM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22D9B-8ECA-98B5-3DB3-72058120E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402" y="1994352"/>
            <a:ext cx="9762398" cy="286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4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AFF75-F269-F353-E93A-85923EACCD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522D08-21C6-63A2-D211-37FE4E72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PWM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41083-BA57-FA18-25F1-05A5FA33E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404" y="2067731"/>
            <a:ext cx="10436396" cy="272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27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AFF75-F269-F353-E93A-85923EACCD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522D08-21C6-63A2-D211-37FE4E72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Correct PWM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69CE0-293D-CBFB-19DD-87F32060CD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93" y="2055813"/>
            <a:ext cx="9118213" cy="386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11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AFF75-F269-F353-E93A-85923EACCD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522D08-21C6-63A2-D211-37FE4E72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Correct PWM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F33A6-FF49-4837-D64E-45A95D596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402" y="1994352"/>
            <a:ext cx="9762398" cy="286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7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2FF3FD-A806-9BA4-D734-6AAE52311E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B706F6-9BBB-4E25-504A-1B4FDB9EBC9F}"/>
              </a:ext>
            </a:extLst>
          </p:cNvPr>
          <p:cNvSpPr/>
          <p:nvPr/>
        </p:nvSpPr>
        <p:spPr>
          <a:xfrm>
            <a:off x="2958905" y="291905"/>
            <a:ext cx="6274190" cy="6274190"/>
          </a:xfrm>
          <a:prstGeom prst="ellipse">
            <a:avLst/>
          </a:prstGeom>
          <a:blipFill>
            <a:blip r:embed="rId5">
              <a:alphaModFix amt="42000"/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Graphic 12" descr="Stopwatch">
            <a:extLst>
              <a:ext uri="{FF2B5EF4-FFF2-40B4-BE49-F238E27FC236}">
                <a16:creationId xmlns:a16="http://schemas.microsoft.com/office/drawing/2014/main" id="{8E310D8C-EA7C-D6C2-08F5-F173A2B826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8397" y="795411"/>
            <a:ext cx="2675206" cy="26752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4189F3-2FA2-94B6-A49E-EECAD714947B}"/>
              </a:ext>
            </a:extLst>
          </p:cNvPr>
          <p:cNvSpPr txBox="1"/>
          <p:nvPr/>
        </p:nvSpPr>
        <p:spPr>
          <a:xfrm>
            <a:off x="2958905" y="3429000"/>
            <a:ext cx="6274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95000"/>
                  </a:schemeClr>
                </a:solidFill>
              </a:rPr>
              <a:t>Timer 1</a:t>
            </a:r>
          </a:p>
          <a:p>
            <a:pPr algn="ctr"/>
            <a:r>
              <a:rPr lang="en-US" sz="5400" b="1" dirty="0">
                <a:solidFill>
                  <a:schemeClr val="tx1">
                    <a:lumMod val="95000"/>
                  </a:schemeClr>
                </a:solidFill>
              </a:rPr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18022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AFF75-F269-F353-E93A-85923EACCD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522D08-21C6-63A2-D211-37FE4E72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Correct PWM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41083-BA57-FA18-25F1-05A5FA33E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404" y="2067731"/>
            <a:ext cx="10436396" cy="272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33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221401-845B-A6A8-2E50-64AF5766FC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47776-838E-30CD-33CD-2334432D0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874" y="638176"/>
            <a:ext cx="9984252" cy="558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51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AFF75-F269-F353-E93A-85923EACCD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D0324-2CFF-4835-5BC7-9DF15C51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284"/>
            <a:ext cx="10515600" cy="26514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Fast PWM </a:t>
            </a:r>
            <a:br>
              <a:rPr lang="en-US" dirty="0"/>
            </a:br>
            <a:r>
              <a:rPr lang="en-US" dirty="0"/>
              <a:t>vs </a:t>
            </a:r>
            <a:br>
              <a:rPr lang="en-US" dirty="0"/>
            </a:br>
            <a:r>
              <a:rPr lang="en-US" dirty="0"/>
              <a:t>Phase Correct PWM</a:t>
            </a:r>
          </a:p>
        </p:txBody>
      </p:sp>
    </p:spTree>
    <p:extLst>
      <p:ext uri="{BB962C8B-B14F-4D97-AF65-F5344CB8AC3E}">
        <p14:creationId xmlns:p14="http://schemas.microsoft.com/office/powerpoint/2010/main" val="345996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AFF75-F269-F353-E93A-85923EACCD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D0324-2CFF-4835-5BC7-9DF15C51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8239"/>
            <a:ext cx="10515600" cy="11815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Servo and ATmega32/16</a:t>
            </a:r>
          </a:p>
        </p:txBody>
      </p:sp>
    </p:spTree>
    <p:extLst>
      <p:ext uri="{BB962C8B-B14F-4D97-AF65-F5344CB8AC3E}">
        <p14:creationId xmlns:p14="http://schemas.microsoft.com/office/powerpoint/2010/main" val="1214222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AFF75-F269-F353-E93A-85923EACCD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522D08-21C6-63A2-D211-37FE4E72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D8140-F642-85AA-B32F-173B2AE86A02}"/>
              </a:ext>
            </a:extLst>
          </p:cNvPr>
          <p:cNvSpPr/>
          <p:nvPr/>
        </p:nvSpPr>
        <p:spPr>
          <a:xfrm>
            <a:off x="3458817" y="0"/>
            <a:ext cx="8733183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04CB77-1F7B-02AE-008F-3ABB0727C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000" y="632728"/>
            <a:ext cx="8573000" cy="559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55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AFF75-F269-F353-E93A-85923EACCD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522D08-21C6-63A2-D211-37FE4E72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D02BC-F594-9464-6C6C-764BCE2B1BDC}"/>
              </a:ext>
            </a:extLst>
          </p:cNvPr>
          <p:cNvSpPr/>
          <p:nvPr/>
        </p:nvSpPr>
        <p:spPr>
          <a:xfrm>
            <a:off x="2750398" y="0"/>
            <a:ext cx="944160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CF500-1CC8-46B4-8EFF-624FFD071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957" y="365125"/>
            <a:ext cx="9312483" cy="58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64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AFF75-F269-F353-E93A-85923EACCD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D0324-2CFF-4835-5BC7-9DF15C51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8239"/>
            <a:ext cx="10515600" cy="11815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DC motor and ATmega32/16</a:t>
            </a:r>
          </a:p>
        </p:txBody>
      </p:sp>
    </p:spTree>
    <p:extLst>
      <p:ext uri="{BB962C8B-B14F-4D97-AF65-F5344CB8AC3E}">
        <p14:creationId xmlns:p14="http://schemas.microsoft.com/office/powerpoint/2010/main" val="179369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AFF75-F269-F353-E93A-85923EACCD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522D08-21C6-63A2-D211-37FE4E72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motor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4B9ED-0954-C344-FB9D-96C6A9E3D5BE}"/>
              </a:ext>
            </a:extLst>
          </p:cNvPr>
          <p:cNvSpPr/>
          <p:nvPr/>
        </p:nvSpPr>
        <p:spPr>
          <a:xfrm>
            <a:off x="4476750" y="0"/>
            <a:ext cx="77152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BAFDB-8EE9-F91B-C307-24846196E3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365125"/>
            <a:ext cx="77152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59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AFF75-F269-F353-E93A-85923EACCD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522D08-21C6-63A2-D211-37FE4E72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L298N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19B630-3AA6-03EF-B9EE-8D4630F837B1}"/>
              </a:ext>
            </a:extLst>
          </p:cNvPr>
          <p:cNvSpPr/>
          <p:nvPr/>
        </p:nvSpPr>
        <p:spPr>
          <a:xfrm>
            <a:off x="4436280" y="0"/>
            <a:ext cx="77557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453229-A03D-B1CC-80DD-F2048C0E48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280" y="604911"/>
            <a:ext cx="7755720" cy="53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221401-845B-A6A8-2E50-64AF5766FC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D0324-2CFF-4835-5BC7-9DF15C51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Recap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4D8D5E-179B-6D8C-FC9B-898CB2FF6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TCNTn</a:t>
            </a:r>
            <a:r>
              <a:rPr lang="en-US" b="1" dirty="0"/>
              <a:t>: </a:t>
            </a:r>
            <a:r>
              <a:rPr lang="en-US" dirty="0"/>
              <a:t>Timer / Counter Register.</a:t>
            </a:r>
          </a:p>
          <a:p>
            <a:pPr marL="0" indent="0">
              <a:buNone/>
            </a:pPr>
            <a:r>
              <a:rPr lang="en-US" b="1" dirty="0" err="1"/>
              <a:t>TCCRn</a:t>
            </a:r>
            <a:r>
              <a:rPr lang="en-US" b="1" dirty="0"/>
              <a:t>: </a:t>
            </a:r>
            <a:r>
              <a:rPr lang="en-US" dirty="0"/>
              <a:t>Timer Counter Control Register.</a:t>
            </a:r>
          </a:p>
          <a:p>
            <a:pPr marL="0" indent="0">
              <a:buNone/>
            </a:pPr>
            <a:r>
              <a:rPr lang="en-US" b="1" dirty="0" err="1"/>
              <a:t>OCRn</a:t>
            </a:r>
            <a:r>
              <a:rPr lang="en-US" b="1" dirty="0"/>
              <a:t>: </a:t>
            </a:r>
            <a:r>
              <a:rPr lang="en-US" dirty="0"/>
              <a:t>Output Compare Register.</a:t>
            </a:r>
          </a:p>
          <a:p>
            <a:pPr marL="0" indent="0">
              <a:buNone/>
            </a:pPr>
            <a:r>
              <a:rPr lang="en-US" b="1" dirty="0" err="1"/>
              <a:t>TOVn</a:t>
            </a:r>
            <a:r>
              <a:rPr lang="en-US" b="1" dirty="0"/>
              <a:t>: </a:t>
            </a:r>
            <a:r>
              <a:rPr lang="en-US" dirty="0"/>
              <a:t>Timer Overflow Flag.</a:t>
            </a:r>
          </a:p>
          <a:p>
            <a:pPr marL="0" indent="0">
              <a:buNone/>
            </a:pPr>
            <a:r>
              <a:rPr lang="en-US" b="1" dirty="0" err="1"/>
              <a:t>OCFn</a:t>
            </a:r>
            <a:r>
              <a:rPr lang="en-US" b="1" dirty="0"/>
              <a:t>: </a:t>
            </a:r>
            <a:r>
              <a:rPr lang="en-US" dirty="0"/>
              <a:t>Output Compare Flag.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00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221401-845B-A6A8-2E50-64AF5766FC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D0324-2CFF-4835-5BC7-9DF15C51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4359"/>
            <a:ext cx="10515600" cy="989281"/>
          </a:xfrm>
        </p:spPr>
        <p:txBody>
          <a:bodyPr/>
          <a:lstStyle/>
          <a:p>
            <a:pPr algn="ctr"/>
            <a:r>
              <a:rPr lang="en-US" dirty="0"/>
              <a:t>Timer 1 vs Timer 0/2</a:t>
            </a:r>
          </a:p>
        </p:txBody>
      </p:sp>
    </p:spTree>
    <p:extLst>
      <p:ext uri="{BB962C8B-B14F-4D97-AF65-F5344CB8AC3E}">
        <p14:creationId xmlns:p14="http://schemas.microsoft.com/office/powerpoint/2010/main" val="22562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221401-845B-A6A8-2E50-64AF5766FC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D0324-2CFF-4835-5BC7-9DF15C51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0698"/>
            <a:ext cx="10515600" cy="24366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Timer 1 is a 16 bits timer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Timer</a:t>
            </a:r>
            <a:r>
              <a:rPr lang="en-US" dirty="0"/>
              <a:t> 0/2 is 8 bits timer</a:t>
            </a:r>
          </a:p>
        </p:txBody>
      </p:sp>
    </p:spTree>
    <p:extLst>
      <p:ext uri="{BB962C8B-B14F-4D97-AF65-F5344CB8AC3E}">
        <p14:creationId xmlns:p14="http://schemas.microsoft.com/office/powerpoint/2010/main" val="311640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221401-845B-A6A8-2E50-64AF5766FC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76DD99-D9F8-BE6D-C276-A54302153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468" y="488450"/>
            <a:ext cx="9515063" cy="1555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213772-7419-BA67-99C8-440029617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8468" y="2591827"/>
            <a:ext cx="9515062" cy="15555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CCC68D-E2AC-9B6F-2AFA-752C84990E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8468" y="4695203"/>
            <a:ext cx="9515062" cy="155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6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221401-845B-A6A8-2E50-64AF5766FC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1C6C9F-B89E-D77B-49A5-4F754489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2742" cy="929103"/>
          </a:xfrm>
        </p:spPr>
        <p:txBody>
          <a:bodyPr/>
          <a:lstStyle/>
          <a:p>
            <a:r>
              <a:rPr lang="en-US" dirty="0"/>
              <a:t>TCCR1A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78BBB0-0D1D-A05B-D347-DE2574587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89616"/>
            <a:ext cx="10120532" cy="1456062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5A74C018-58A0-DF74-6C44-AAAE79C9ADE6}"/>
              </a:ext>
            </a:extLst>
          </p:cNvPr>
          <p:cNvSpPr txBox="1">
            <a:spLocks/>
          </p:cNvSpPr>
          <p:nvPr/>
        </p:nvSpPr>
        <p:spPr>
          <a:xfrm>
            <a:off x="737382" y="3141066"/>
            <a:ext cx="9332742" cy="929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TCCR1B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CF8870-C829-8DFF-673A-E8CBA3748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236" y="4139838"/>
            <a:ext cx="10130496" cy="145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7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221401-845B-A6A8-2E50-64AF5766FC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0000"/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3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  <a14:imgEffect>
                        <a14:brightnessContrast bright="-76000" contrast="200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  <a:ln>
            <a:noFill/>
          </a:ln>
          <a:effectLst>
            <a:glow>
              <a:schemeClr val="tx2">
                <a:lumMod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1C6C9F-B89E-D77B-49A5-4F754489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2742" cy="929103"/>
          </a:xfrm>
        </p:spPr>
        <p:txBody>
          <a:bodyPr/>
          <a:lstStyle/>
          <a:p>
            <a:r>
              <a:rPr lang="en-US" dirty="0"/>
              <a:t>TCCR1A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D1908-C096-46B6-8F35-FC93D7D3A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061" y="1935370"/>
            <a:ext cx="9545878" cy="29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4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Words>281</Words>
  <Application>Microsoft Office PowerPoint</Application>
  <PresentationFormat>Widescreen</PresentationFormat>
  <Paragraphs>63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Cambria Math</vt:lpstr>
      <vt:lpstr>Office Theme</vt:lpstr>
      <vt:lpstr>Timers</vt:lpstr>
      <vt:lpstr>Topics</vt:lpstr>
      <vt:lpstr>PowerPoint Presentation</vt:lpstr>
      <vt:lpstr>Recap</vt:lpstr>
      <vt:lpstr>Timer 1 vs Timer 0/2</vt:lpstr>
      <vt:lpstr> Timer 1 is a 16 bits timer  Timer 0/2 is 8 bits timer</vt:lpstr>
      <vt:lpstr>PowerPoint Presentation</vt:lpstr>
      <vt:lpstr>TCCR1A</vt:lpstr>
      <vt:lpstr>TCCR1A</vt:lpstr>
      <vt:lpstr>TCCR1B</vt:lpstr>
      <vt:lpstr>PowerPoint Presentation</vt:lpstr>
      <vt:lpstr>What is Input Capture mode?</vt:lpstr>
      <vt:lpstr>PowerPoint Presentation</vt:lpstr>
      <vt:lpstr>PowerPoint Presentation</vt:lpstr>
      <vt:lpstr>PowerPoint Presentation</vt:lpstr>
      <vt:lpstr>What is PWM?</vt:lpstr>
      <vt:lpstr>Pulse-Wave Modulation</vt:lpstr>
      <vt:lpstr>PowerPoint Presentation</vt:lpstr>
      <vt:lpstr>What is Duty Cycle?</vt:lpstr>
      <vt:lpstr>PowerPoint Presentation</vt:lpstr>
      <vt:lpstr>PowerPoint Presentation</vt:lpstr>
      <vt:lpstr>Duty cycle calculation</vt:lpstr>
      <vt:lpstr>PWM and ATmega32/16</vt:lpstr>
      <vt:lpstr>Timer Modes</vt:lpstr>
      <vt:lpstr>Fast PWM</vt:lpstr>
      <vt:lpstr>Fast PWM</vt:lpstr>
      <vt:lpstr>Fast PWM</vt:lpstr>
      <vt:lpstr>Phase Correct PWM</vt:lpstr>
      <vt:lpstr>Phase Correct PWM</vt:lpstr>
      <vt:lpstr>Phase Correct PWM</vt:lpstr>
      <vt:lpstr>PowerPoint Presentation</vt:lpstr>
      <vt:lpstr>Fast PWM  vs  Phase Correct PWM</vt:lpstr>
      <vt:lpstr>Servo and ATmega32/16</vt:lpstr>
      <vt:lpstr>Servo</vt:lpstr>
      <vt:lpstr>Servo</vt:lpstr>
      <vt:lpstr>DC motor and ATmega32/16</vt:lpstr>
      <vt:lpstr>DC motor</vt:lpstr>
      <vt:lpstr>L298N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Babhero10 .</dc:creator>
  <cp:lastModifiedBy>Babhero10 .</cp:lastModifiedBy>
  <cp:revision>106</cp:revision>
  <dcterms:created xsi:type="dcterms:W3CDTF">2022-07-31T09:45:28Z</dcterms:created>
  <dcterms:modified xsi:type="dcterms:W3CDTF">2022-08-01T14:33:02Z</dcterms:modified>
</cp:coreProperties>
</file>