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C89A1-4186-491E-B4FE-C329DEC7EC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25C44-0852-4C92-B32A-66504C596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Conversion Time : </a:t>
          </a:r>
          <a:r>
            <a:rPr lang="en-US" dirty="0"/>
            <a:t>Conversion Time is the time taken by the ADC to convert the analog input into a binary digital input. The conversion time is dictated according to the clock frequency connected to it. Also, it can be called the sampling time.</a:t>
          </a:r>
        </a:p>
      </dgm:t>
    </dgm:pt>
    <dgm:pt modelId="{C207B0D2-BF28-4905-8541-3D4FAAB6EE3A}" type="parTrans" cxnId="{F8401367-B51B-433B-9797-41ADAF126346}">
      <dgm:prSet/>
      <dgm:spPr/>
      <dgm:t>
        <a:bodyPr/>
        <a:lstStyle/>
        <a:p>
          <a:endParaRPr lang="en-US"/>
        </a:p>
      </dgm:t>
    </dgm:pt>
    <dgm:pt modelId="{B0FBC1CE-351D-44E2-8756-8CF34A58CDC3}" type="sibTrans" cxnId="{F8401367-B51B-433B-9797-41ADAF126346}">
      <dgm:prSet/>
      <dgm:spPr/>
      <dgm:t>
        <a:bodyPr/>
        <a:lstStyle/>
        <a:p>
          <a:endParaRPr lang="en-US"/>
        </a:p>
      </dgm:t>
    </dgm:pt>
    <dgm:pt modelId="{2BB9F2D7-A87D-469D-8555-91F1FE3757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Vref</a:t>
          </a:r>
          <a:r>
            <a:rPr lang="en-US" b="1" dirty="0"/>
            <a:t> : </a:t>
          </a:r>
          <a:r>
            <a:rPr lang="en-US" dirty="0"/>
            <a:t>It is the input voltage used as a reference voltage for the ADC</a:t>
          </a:r>
        </a:p>
      </dgm:t>
    </dgm:pt>
    <dgm:pt modelId="{FE4C13AC-116B-4333-9AA8-9AD05AAD417D}" type="parTrans" cxnId="{E645BA57-54E6-442F-9B26-3E09FE8F28B3}">
      <dgm:prSet/>
      <dgm:spPr/>
      <dgm:t>
        <a:bodyPr/>
        <a:lstStyle/>
        <a:p>
          <a:endParaRPr lang="en-US"/>
        </a:p>
      </dgm:t>
    </dgm:pt>
    <dgm:pt modelId="{0109AC1C-A560-46CF-8282-7695D31BA9B6}" type="sibTrans" cxnId="{E645BA57-54E6-442F-9B26-3E09FE8F28B3}">
      <dgm:prSet/>
      <dgm:spPr/>
      <dgm:t>
        <a:bodyPr/>
        <a:lstStyle/>
        <a:p>
          <a:endParaRPr lang="en-US"/>
        </a:p>
      </dgm:t>
    </dgm:pt>
    <dgm:pt modelId="{2C235EE4-1A64-4C5F-A330-A7C01BD6323E}" type="pres">
      <dgm:prSet presAssocID="{224C89A1-4186-491E-B4FE-C329DEC7ECC5}" presName="root" presStyleCnt="0">
        <dgm:presLayoutVars>
          <dgm:dir/>
          <dgm:resizeHandles val="exact"/>
        </dgm:presLayoutVars>
      </dgm:prSet>
      <dgm:spPr/>
    </dgm:pt>
    <dgm:pt modelId="{2FE6D950-1AE7-4986-9A03-083BB538D555}" type="pres">
      <dgm:prSet presAssocID="{C9725C44-0852-4C92-B32A-66504C596F8C}" presName="compNode" presStyleCnt="0"/>
      <dgm:spPr/>
    </dgm:pt>
    <dgm:pt modelId="{8FDA15BD-B156-4354-BD8E-B7042F2F36D1}" type="pres">
      <dgm:prSet presAssocID="{C9725C44-0852-4C92-B32A-66504C596F8C}" presName="bgRect" presStyleLbl="bgShp" presStyleIdx="0" presStyleCnt="2"/>
      <dgm:spPr/>
    </dgm:pt>
    <dgm:pt modelId="{9160C1C5-F4E0-421D-B080-E8F78ECA8BC1}" type="pres">
      <dgm:prSet presAssocID="{C9725C44-0852-4C92-B32A-66504C596F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BF9904F-17A2-4075-8BB5-3FB6A6BC4D87}" type="pres">
      <dgm:prSet presAssocID="{C9725C44-0852-4C92-B32A-66504C596F8C}" presName="spaceRect" presStyleCnt="0"/>
      <dgm:spPr/>
    </dgm:pt>
    <dgm:pt modelId="{497E166A-9859-47EA-9518-422D3ADE22FD}" type="pres">
      <dgm:prSet presAssocID="{C9725C44-0852-4C92-B32A-66504C596F8C}" presName="parTx" presStyleLbl="revTx" presStyleIdx="0" presStyleCnt="2">
        <dgm:presLayoutVars>
          <dgm:chMax val="0"/>
          <dgm:chPref val="0"/>
        </dgm:presLayoutVars>
      </dgm:prSet>
      <dgm:spPr/>
    </dgm:pt>
    <dgm:pt modelId="{2BB42699-7E03-41C8-8402-269C8B44FD66}" type="pres">
      <dgm:prSet presAssocID="{B0FBC1CE-351D-44E2-8756-8CF34A58CDC3}" presName="sibTrans" presStyleCnt="0"/>
      <dgm:spPr/>
    </dgm:pt>
    <dgm:pt modelId="{7FEA9921-B516-46B9-A664-FA46EB7BE3B2}" type="pres">
      <dgm:prSet presAssocID="{2BB9F2D7-A87D-469D-8555-91F1FE3757B3}" presName="compNode" presStyleCnt="0"/>
      <dgm:spPr/>
    </dgm:pt>
    <dgm:pt modelId="{928F1881-59EA-46C1-AC96-E05294A369F8}" type="pres">
      <dgm:prSet presAssocID="{2BB9F2D7-A87D-469D-8555-91F1FE3757B3}" presName="bgRect" presStyleLbl="bgShp" presStyleIdx="1" presStyleCnt="2"/>
      <dgm:spPr/>
    </dgm:pt>
    <dgm:pt modelId="{0D43079A-1B67-4E8F-9FB0-3AA958A75B01}" type="pres">
      <dgm:prSet presAssocID="{2BB9F2D7-A87D-469D-8555-91F1FE3757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1158BD56-9A25-4F3F-AA54-5037DD69109B}" type="pres">
      <dgm:prSet presAssocID="{2BB9F2D7-A87D-469D-8555-91F1FE3757B3}" presName="spaceRect" presStyleCnt="0"/>
      <dgm:spPr/>
    </dgm:pt>
    <dgm:pt modelId="{DCBEB665-5C73-48E9-8A25-0F60E19421AA}" type="pres">
      <dgm:prSet presAssocID="{2BB9F2D7-A87D-469D-8555-91F1FE3757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835331D-5743-4DE6-8F01-0A739016F059}" type="presOf" srcId="{2BB9F2D7-A87D-469D-8555-91F1FE3757B3}" destId="{DCBEB665-5C73-48E9-8A25-0F60E19421AA}" srcOrd="0" destOrd="0" presId="urn:microsoft.com/office/officeart/2018/2/layout/IconVerticalSolidList"/>
    <dgm:cxn modelId="{D1D24F3B-D5E0-4F5C-BFB7-88D43950ADBD}" type="presOf" srcId="{224C89A1-4186-491E-B4FE-C329DEC7ECC5}" destId="{2C235EE4-1A64-4C5F-A330-A7C01BD6323E}" srcOrd="0" destOrd="0" presId="urn:microsoft.com/office/officeart/2018/2/layout/IconVerticalSolidList"/>
    <dgm:cxn modelId="{F8401367-B51B-433B-9797-41ADAF126346}" srcId="{224C89A1-4186-491E-B4FE-C329DEC7ECC5}" destId="{C9725C44-0852-4C92-B32A-66504C596F8C}" srcOrd="0" destOrd="0" parTransId="{C207B0D2-BF28-4905-8541-3D4FAAB6EE3A}" sibTransId="{B0FBC1CE-351D-44E2-8756-8CF34A58CDC3}"/>
    <dgm:cxn modelId="{E645BA57-54E6-442F-9B26-3E09FE8F28B3}" srcId="{224C89A1-4186-491E-B4FE-C329DEC7ECC5}" destId="{2BB9F2D7-A87D-469D-8555-91F1FE3757B3}" srcOrd="1" destOrd="0" parTransId="{FE4C13AC-116B-4333-9AA8-9AD05AAD417D}" sibTransId="{0109AC1C-A560-46CF-8282-7695D31BA9B6}"/>
    <dgm:cxn modelId="{672B7F80-63BB-45D5-9A6F-A1DAC257E797}" type="presOf" srcId="{C9725C44-0852-4C92-B32A-66504C596F8C}" destId="{497E166A-9859-47EA-9518-422D3ADE22FD}" srcOrd="0" destOrd="0" presId="urn:microsoft.com/office/officeart/2018/2/layout/IconVerticalSolidList"/>
    <dgm:cxn modelId="{AB4B8325-EF29-4293-A112-2A61FCAE8399}" type="presParOf" srcId="{2C235EE4-1A64-4C5F-A330-A7C01BD6323E}" destId="{2FE6D950-1AE7-4986-9A03-083BB538D555}" srcOrd="0" destOrd="0" presId="urn:microsoft.com/office/officeart/2018/2/layout/IconVerticalSolidList"/>
    <dgm:cxn modelId="{E957AB43-BF37-49D7-BC60-B06FFA27AA74}" type="presParOf" srcId="{2FE6D950-1AE7-4986-9A03-083BB538D555}" destId="{8FDA15BD-B156-4354-BD8E-B7042F2F36D1}" srcOrd="0" destOrd="0" presId="urn:microsoft.com/office/officeart/2018/2/layout/IconVerticalSolidList"/>
    <dgm:cxn modelId="{C09E1FE6-201F-4B04-B92F-1E0FC9B4F4B7}" type="presParOf" srcId="{2FE6D950-1AE7-4986-9A03-083BB538D555}" destId="{9160C1C5-F4E0-421D-B080-E8F78ECA8BC1}" srcOrd="1" destOrd="0" presId="urn:microsoft.com/office/officeart/2018/2/layout/IconVerticalSolidList"/>
    <dgm:cxn modelId="{74661F52-8876-47B5-81DF-30181FC21AEA}" type="presParOf" srcId="{2FE6D950-1AE7-4986-9A03-083BB538D555}" destId="{EBF9904F-17A2-4075-8BB5-3FB6A6BC4D87}" srcOrd="2" destOrd="0" presId="urn:microsoft.com/office/officeart/2018/2/layout/IconVerticalSolidList"/>
    <dgm:cxn modelId="{DA7279E3-F040-4342-A0FA-D516EF8B6E36}" type="presParOf" srcId="{2FE6D950-1AE7-4986-9A03-083BB538D555}" destId="{497E166A-9859-47EA-9518-422D3ADE22FD}" srcOrd="3" destOrd="0" presId="urn:microsoft.com/office/officeart/2018/2/layout/IconVerticalSolidList"/>
    <dgm:cxn modelId="{4B0E9BCA-22BF-4A85-B09E-4A1838730DED}" type="presParOf" srcId="{2C235EE4-1A64-4C5F-A330-A7C01BD6323E}" destId="{2BB42699-7E03-41C8-8402-269C8B44FD66}" srcOrd="1" destOrd="0" presId="urn:microsoft.com/office/officeart/2018/2/layout/IconVerticalSolidList"/>
    <dgm:cxn modelId="{46F7F3FE-821F-4559-9E43-54E72AF71F21}" type="presParOf" srcId="{2C235EE4-1A64-4C5F-A330-A7C01BD6323E}" destId="{7FEA9921-B516-46B9-A664-FA46EB7BE3B2}" srcOrd="2" destOrd="0" presId="urn:microsoft.com/office/officeart/2018/2/layout/IconVerticalSolidList"/>
    <dgm:cxn modelId="{FFF4BB2B-D92F-4FD8-A511-C267E012EEF5}" type="presParOf" srcId="{7FEA9921-B516-46B9-A664-FA46EB7BE3B2}" destId="{928F1881-59EA-46C1-AC96-E05294A369F8}" srcOrd="0" destOrd="0" presId="urn:microsoft.com/office/officeart/2018/2/layout/IconVerticalSolidList"/>
    <dgm:cxn modelId="{8DD19958-7772-400A-AB2A-9068665C3C2D}" type="presParOf" srcId="{7FEA9921-B516-46B9-A664-FA46EB7BE3B2}" destId="{0D43079A-1B67-4E8F-9FB0-3AA958A75B01}" srcOrd="1" destOrd="0" presId="urn:microsoft.com/office/officeart/2018/2/layout/IconVerticalSolidList"/>
    <dgm:cxn modelId="{20E41D7E-1291-4A9B-8C2D-A8CDF1478CB8}" type="presParOf" srcId="{7FEA9921-B516-46B9-A664-FA46EB7BE3B2}" destId="{1158BD56-9A25-4F3F-AA54-5037DD69109B}" srcOrd="2" destOrd="0" presId="urn:microsoft.com/office/officeart/2018/2/layout/IconVerticalSolidList"/>
    <dgm:cxn modelId="{0DBECF8A-4110-4EF6-AD2F-24CDA8C7AFBB}" type="presParOf" srcId="{7FEA9921-B516-46B9-A664-FA46EB7BE3B2}" destId="{DCBEB665-5C73-48E9-8A25-0F60E19421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22BE5-E290-46D3-9039-D2A04C5FDD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1B4BF7-9B0B-4DAF-823E-E9AC39CBEC49}">
      <dgm:prSet/>
      <dgm:spPr/>
      <dgm:t>
        <a:bodyPr/>
        <a:lstStyle/>
        <a:p>
          <a:r>
            <a:rPr lang="en-US"/>
            <a:t>10-bit Resolution</a:t>
          </a:r>
        </a:p>
      </dgm:t>
    </dgm:pt>
    <dgm:pt modelId="{629B17E6-D8AE-44F1-A882-E4B3D0A869F4}" type="parTrans" cxnId="{3E331E32-FE2A-4771-84DE-D9888F80FAC8}">
      <dgm:prSet/>
      <dgm:spPr/>
      <dgm:t>
        <a:bodyPr/>
        <a:lstStyle/>
        <a:p>
          <a:endParaRPr lang="en-US"/>
        </a:p>
      </dgm:t>
    </dgm:pt>
    <dgm:pt modelId="{636159CF-2FA8-463B-8141-F3955F86FBF2}" type="sibTrans" cxnId="{3E331E32-FE2A-4771-84DE-D9888F80FAC8}">
      <dgm:prSet/>
      <dgm:spPr/>
      <dgm:t>
        <a:bodyPr/>
        <a:lstStyle/>
        <a:p>
          <a:endParaRPr lang="en-US"/>
        </a:p>
      </dgm:t>
    </dgm:pt>
    <dgm:pt modelId="{F1B2967E-FD7F-43BB-95CB-03BCEBA05FF7}">
      <dgm:prSet/>
      <dgm:spPr/>
      <dgm:t>
        <a:bodyPr/>
        <a:lstStyle/>
        <a:p>
          <a:r>
            <a:rPr lang="en-US"/>
            <a:t>13 µs - 260 µs Conversion Time</a:t>
          </a:r>
        </a:p>
      </dgm:t>
    </dgm:pt>
    <dgm:pt modelId="{10D6BC6B-DB96-4427-9AFF-3D15228769B2}" type="parTrans" cxnId="{33EBFF27-2C44-42B9-8A45-C9B5534F29F6}">
      <dgm:prSet/>
      <dgm:spPr/>
      <dgm:t>
        <a:bodyPr/>
        <a:lstStyle/>
        <a:p>
          <a:endParaRPr lang="en-US"/>
        </a:p>
      </dgm:t>
    </dgm:pt>
    <dgm:pt modelId="{5E68908B-C7A3-455C-9373-327E7E494363}" type="sibTrans" cxnId="{33EBFF27-2C44-42B9-8A45-C9B5534F29F6}">
      <dgm:prSet/>
      <dgm:spPr/>
      <dgm:t>
        <a:bodyPr/>
        <a:lstStyle/>
        <a:p>
          <a:endParaRPr lang="en-US"/>
        </a:p>
      </dgm:t>
    </dgm:pt>
    <dgm:pt modelId="{A55493EB-BBA3-40BE-BFEC-663D83EB83BB}">
      <dgm:prSet/>
      <dgm:spPr/>
      <dgm:t>
        <a:bodyPr/>
        <a:lstStyle/>
        <a:p>
          <a:r>
            <a:rPr lang="en-US"/>
            <a:t>8 Multiplexed Single Ended Input Channels</a:t>
          </a:r>
        </a:p>
      </dgm:t>
    </dgm:pt>
    <dgm:pt modelId="{55BD8A0C-376F-49BA-B2B3-B26B2FFF070B}" type="parTrans" cxnId="{1CA289E4-8B1D-488A-A505-0D1001746946}">
      <dgm:prSet/>
      <dgm:spPr/>
      <dgm:t>
        <a:bodyPr/>
        <a:lstStyle/>
        <a:p>
          <a:endParaRPr lang="en-US"/>
        </a:p>
      </dgm:t>
    </dgm:pt>
    <dgm:pt modelId="{649E5E2F-D657-4F13-8037-EC84D8843F38}" type="sibTrans" cxnId="{1CA289E4-8B1D-488A-A505-0D1001746946}">
      <dgm:prSet/>
      <dgm:spPr/>
      <dgm:t>
        <a:bodyPr/>
        <a:lstStyle/>
        <a:p>
          <a:endParaRPr lang="en-US"/>
        </a:p>
      </dgm:t>
    </dgm:pt>
    <dgm:pt modelId="{02EB846D-6A6E-46E2-86C2-542EA64883FA}">
      <dgm:prSet/>
      <dgm:spPr/>
      <dgm:t>
        <a:bodyPr/>
        <a:lstStyle/>
        <a:p>
          <a:r>
            <a:rPr lang="en-US"/>
            <a:t>7 Differential Input Channels</a:t>
          </a:r>
        </a:p>
      </dgm:t>
    </dgm:pt>
    <dgm:pt modelId="{745D291B-16FE-4521-AB56-21B8BC24DE72}" type="parTrans" cxnId="{DAD7E3C8-6B08-4757-8EC2-9A24AF133E9B}">
      <dgm:prSet/>
      <dgm:spPr/>
      <dgm:t>
        <a:bodyPr/>
        <a:lstStyle/>
        <a:p>
          <a:endParaRPr lang="en-US"/>
        </a:p>
      </dgm:t>
    </dgm:pt>
    <dgm:pt modelId="{267CD98A-2731-41DB-A32A-4AD3221CF5D3}" type="sibTrans" cxnId="{DAD7E3C8-6B08-4757-8EC2-9A24AF133E9B}">
      <dgm:prSet/>
      <dgm:spPr/>
      <dgm:t>
        <a:bodyPr/>
        <a:lstStyle/>
        <a:p>
          <a:endParaRPr lang="en-US"/>
        </a:p>
      </dgm:t>
    </dgm:pt>
    <dgm:pt modelId="{6533EC26-90CE-4A6B-879F-5C480C5AD6D6}">
      <dgm:prSet/>
      <dgm:spPr/>
      <dgm:t>
        <a:bodyPr/>
        <a:lstStyle/>
        <a:p>
          <a:r>
            <a:rPr lang="en-US"/>
            <a:t>2 Differential Input Channels with Optional Gain of 10x and 200x</a:t>
          </a:r>
        </a:p>
      </dgm:t>
    </dgm:pt>
    <dgm:pt modelId="{E54308D0-6B22-4231-A38E-A1C4A9E6C83D}" type="parTrans" cxnId="{0B69A1BC-C22A-4018-BC9E-312BAD934D61}">
      <dgm:prSet/>
      <dgm:spPr/>
      <dgm:t>
        <a:bodyPr/>
        <a:lstStyle/>
        <a:p>
          <a:endParaRPr lang="en-US"/>
        </a:p>
      </dgm:t>
    </dgm:pt>
    <dgm:pt modelId="{EA273B15-2DCD-44D2-B803-5985128C686A}" type="sibTrans" cxnId="{0B69A1BC-C22A-4018-BC9E-312BAD934D61}">
      <dgm:prSet/>
      <dgm:spPr/>
      <dgm:t>
        <a:bodyPr/>
        <a:lstStyle/>
        <a:p>
          <a:endParaRPr lang="en-US"/>
        </a:p>
      </dgm:t>
    </dgm:pt>
    <dgm:pt modelId="{E1AF5FC1-F9FE-4722-B004-EFC93FEFEACF}">
      <dgm:prSet/>
      <dgm:spPr/>
      <dgm:t>
        <a:bodyPr/>
        <a:lstStyle/>
        <a:p>
          <a:r>
            <a:rPr lang="en-US"/>
            <a:t>Optional Left adjustment for ADC Result Readout</a:t>
          </a:r>
        </a:p>
      </dgm:t>
    </dgm:pt>
    <dgm:pt modelId="{5E8D5C5A-6019-4718-940F-836897358C08}" type="parTrans" cxnId="{57F6FCEB-3CC6-4161-ABCC-5B5F5D974BF9}">
      <dgm:prSet/>
      <dgm:spPr/>
      <dgm:t>
        <a:bodyPr/>
        <a:lstStyle/>
        <a:p>
          <a:endParaRPr lang="en-US"/>
        </a:p>
      </dgm:t>
    </dgm:pt>
    <dgm:pt modelId="{31F79420-DD31-44B0-8F51-127E145E37B3}" type="sibTrans" cxnId="{57F6FCEB-3CC6-4161-ABCC-5B5F5D974BF9}">
      <dgm:prSet/>
      <dgm:spPr/>
      <dgm:t>
        <a:bodyPr/>
        <a:lstStyle/>
        <a:p>
          <a:endParaRPr lang="en-US"/>
        </a:p>
      </dgm:t>
    </dgm:pt>
    <dgm:pt modelId="{049A7E08-2FD2-4DE0-90B9-C5B734ED3D00}">
      <dgm:prSet/>
      <dgm:spPr/>
      <dgm:t>
        <a:bodyPr/>
        <a:lstStyle/>
        <a:p>
          <a:r>
            <a:rPr lang="en-US"/>
            <a:t>0 - VCC ADC Input Voltage Range</a:t>
          </a:r>
        </a:p>
      </dgm:t>
    </dgm:pt>
    <dgm:pt modelId="{9215D338-8966-4D69-BF85-7DAC088E7841}" type="parTrans" cxnId="{7BDCE8E6-6293-41FA-BA9F-B2481CD9537D}">
      <dgm:prSet/>
      <dgm:spPr/>
      <dgm:t>
        <a:bodyPr/>
        <a:lstStyle/>
        <a:p>
          <a:endParaRPr lang="en-US"/>
        </a:p>
      </dgm:t>
    </dgm:pt>
    <dgm:pt modelId="{3B61FA00-10C3-4D14-9DCC-44FE95AA755C}" type="sibTrans" cxnId="{7BDCE8E6-6293-41FA-BA9F-B2481CD9537D}">
      <dgm:prSet/>
      <dgm:spPr/>
      <dgm:t>
        <a:bodyPr/>
        <a:lstStyle/>
        <a:p>
          <a:endParaRPr lang="en-US"/>
        </a:p>
      </dgm:t>
    </dgm:pt>
    <dgm:pt modelId="{8F9AE9DA-A144-46D6-BAE0-775AF2D3AD90}">
      <dgm:prSet/>
      <dgm:spPr/>
      <dgm:t>
        <a:bodyPr/>
        <a:lstStyle/>
        <a:p>
          <a:r>
            <a:rPr lang="en-US"/>
            <a:t>Selectable 2.56V ADC Reference Voltage</a:t>
          </a:r>
        </a:p>
      </dgm:t>
    </dgm:pt>
    <dgm:pt modelId="{F4B195DC-3688-4F8A-92CB-142EE9E131EF}" type="parTrans" cxnId="{AA3AFA5A-7A1D-4B08-8C4D-6B5BF31469AA}">
      <dgm:prSet/>
      <dgm:spPr/>
      <dgm:t>
        <a:bodyPr/>
        <a:lstStyle/>
        <a:p>
          <a:endParaRPr lang="en-US"/>
        </a:p>
      </dgm:t>
    </dgm:pt>
    <dgm:pt modelId="{B4D562B2-E67D-45D5-9B25-C2BA7115EE20}" type="sibTrans" cxnId="{AA3AFA5A-7A1D-4B08-8C4D-6B5BF31469AA}">
      <dgm:prSet/>
      <dgm:spPr/>
      <dgm:t>
        <a:bodyPr/>
        <a:lstStyle/>
        <a:p>
          <a:endParaRPr lang="en-US"/>
        </a:p>
      </dgm:t>
    </dgm:pt>
    <dgm:pt modelId="{9A15D7C2-34AB-47C3-8F0C-B64F99112416}">
      <dgm:prSet/>
      <dgm:spPr/>
      <dgm:t>
        <a:bodyPr/>
        <a:lstStyle/>
        <a:p>
          <a:r>
            <a:rPr lang="en-US"/>
            <a:t>Free Running or Single Conversion Mode</a:t>
          </a:r>
        </a:p>
      </dgm:t>
    </dgm:pt>
    <dgm:pt modelId="{6B607FCA-78BB-4F99-A844-7C5DAF394079}" type="parTrans" cxnId="{21660944-996E-46D1-A4BD-351A01CF0FF8}">
      <dgm:prSet/>
      <dgm:spPr/>
      <dgm:t>
        <a:bodyPr/>
        <a:lstStyle/>
        <a:p>
          <a:endParaRPr lang="en-US"/>
        </a:p>
      </dgm:t>
    </dgm:pt>
    <dgm:pt modelId="{30B380FF-9701-47F2-924E-2903EE98D570}" type="sibTrans" cxnId="{21660944-996E-46D1-A4BD-351A01CF0FF8}">
      <dgm:prSet/>
      <dgm:spPr/>
      <dgm:t>
        <a:bodyPr/>
        <a:lstStyle/>
        <a:p>
          <a:endParaRPr lang="en-US"/>
        </a:p>
      </dgm:t>
    </dgm:pt>
    <dgm:pt modelId="{C2B30783-BDB0-4BFD-B0BA-17A30216FDC4}">
      <dgm:prSet/>
      <dgm:spPr/>
      <dgm:t>
        <a:bodyPr/>
        <a:lstStyle/>
        <a:p>
          <a:r>
            <a:rPr lang="en-US"/>
            <a:t>ADC Start Conversion by Auto Triggering on Interrupt Sources</a:t>
          </a:r>
        </a:p>
      </dgm:t>
    </dgm:pt>
    <dgm:pt modelId="{56DA72A9-F265-4708-BC54-B71A4D834565}" type="parTrans" cxnId="{ADD266C7-2BFC-4FE8-B11E-B72C39554CDF}">
      <dgm:prSet/>
      <dgm:spPr/>
      <dgm:t>
        <a:bodyPr/>
        <a:lstStyle/>
        <a:p>
          <a:endParaRPr lang="en-US"/>
        </a:p>
      </dgm:t>
    </dgm:pt>
    <dgm:pt modelId="{1FDC5FD5-834E-4BB2-B4CA-627F5ED534D6}" type="sibTrans" cxnId="{ADD266C7-2BFC-4FE8-B11E-B72C39554CDF}">
      <dgm:prSet/>
      <dgm:spPr/>
      <dgm:t>
        <a:bodyPr/>
        <a:lstStyle/>
        <a:p>
          <a:endParaRPr lang="en-US"/>
        </a:p>
      </dgm:t>
    </dgm:pt>
    <dgm:pt modelId="{D3DEA85F-B977-4EA0-85EA-29A61EBCA52B}">
      <dgm:prSet/>
      <dgm:spPr/>
      <dgm:t>
        <a:bodyPr/>
        <a:lstStyle/>
        <a:p>
          <a:r>
            <a:rPr lang="en-US"/>
            <a:t>Interrupt on ADC Conversion Complete</a:t>
          </a:r>
        </a:p>
      </dgm:t>
    </dgm:pt>
    <dgm:pt modelId="{28DCAE5D-228C-4510-AC98-514A1C193E97}" type="parTrans" cxnId="{7D763AE5-6BE5-4B87-8DDC-C7C0D9325B61}">
      <dgm:prSet/>
      <dgm:spPr/>
      <dgm:t>
        <a:bodyPr/>
        <a:lstStyle/>
        <a:p>
          <a:endParaRPr lang="en-US"/>
        </a:p>
      </dgm:t>
    </dgm:pt>
    <dgm:pt modelId="{2C31B63C-8F3F-41FF-8D14-35211781883B}" type="sibTrans" cxnId="{7D763AE5-6BE5-4B87-8DDC-C7C0D9325B61}">
      <dgm:prSet/>
      <dgm:spPr/>
      <dgm:t>
        <a:bodyPr/>
        <a:lstStyle/>
        <a:p>
          <a:endParaRPr lang="en-US"/>
        </a:p>
      </dgm:t>
    </dgm:pt>
    <dgm:pt modelId="{D71C4180-4A13-45CB-A4B4-87D5BA76B74D}" type="pres">
      <dgm:prSet presAssocID="{77F22BE5-E290-46D3-9039-D2A04C5FDDAA}" presName="diagram" presStyleCnt="0">
        <dgm:presLayoutVars>
          <dgm:dir/>
          <dgm:resizeHandles val="exact"/>
        </dgm:presLayoutVars>
      </dgm:prSet>
      <dgm:spPr/>
    </dgm:pt>
    <dgm:pt modelId="{7A23C374-6EF2-461E-A09D-A9530972BD77}" type="pres">
      <dgm:prSet presAssocID="{EA1B4BF7-9B0B-4DAF-823E-E9AC39CBEC49}" presName="node" presStyleLbl="node1" presStyleIdx="0" presStyleCnt="11">
        <dgm:presLayoutVars>
          <dgm:bulletEnabled val="1"/>
        </dgm:presLayoutVars>
      </dgm:prSet>
      <dgm:spPr/>
    </dgm:pt>
    <dgm:pt modelId="{3BB2336A-7EC4-4D32-9AB4-628A5FD6DF4B}" type="pres">
      <dgm:prSet presAssocID="{636159CF-2FA8-463B-8141-F3955F86FBF2}" presName="sibTrans" presStyleCnt="0"/>
      <dgm:spPr/>
    </dgm:pt>
    <dgm:pt modelId="{5011BD2B-4F95-4035-AF14-70DFDE78BED6}" type="pres">
      <dgm:prSet presAssocID="{F1B2967E-FD7F-43BB-95CB-03BCEBA05FF7}" presName="node" presStyleLbl="node1" presStyleIdx="1" presStyleCnt="11">
        <dgm:presLayoutVars>
          <dgm:bulletEnabled val="1"/>
        </dgm:presLayoutVars>
      </dgm:prSet>
      <dgm:spPr/>
    </dgm:pt>
    <dgm:pt modelId="{09982913-9861-445B-A39C-0C91678FCE52}" type="pres">
      <dgm:prSet presAssocID="{5E68908B-C7A3-455C-9373-327E7E494363}" presName="sibTrans" presStyleCnt="0"/>
      <dgm:spPr/>
    </dgm:pt>
    <dgm:pt modelId="{DF584825-12FE-4A7B-B499-07A971E3ACE0}" type="pres">
      <dgm:prSet presAssocID="{A55493EB-BBA3-40BE-BFEC-663D83EB83BB}" presName="node" presStyleLbl="node1" presStyleIdx="2" presStyleCnt="11">
        <dgm:presLayoutVars>
          <dgm:bulletEnabled val="1"/>
        </dgm:presLayoutVars>
      </dgm:prSet>
      <dgm:spPr/>
    </dgm:pt>
    <dgm:pt modelId="{E6BFC012-8E7A-4070-9E11-EE7A4E5B8255}" type="pres">
      <dgm:prSet presAssocID="{649E5E2F-D657-4F13-8037-EC84D8843F38}" presName="sibTrans" presStyleCnt="0"/>
      <dgm:spPr/>
    </dgm:pt>
    <dgm:pt modelId="{E5879296-E000-464E-92EA-7857B5F0193B}" type="pres">
      <dgm:prSet presAssocID="{02EB846D-6A6E-46E2-86C2-542EA64883FA}" presName="node" presStyleLbl="node1" presStyleIdx="3" presStyleCnt="11" custLinFactNeighborY="5298">
        <dgm:presLayoutVars>
          <dgm:bulletEnabled val="1"/>
        </dgm:presLayoutVars>
      </dgm:prSet>
      <dgm:spPr/>
    </dgm:pt>
    <dgm:pt modelId="{0A0234FA-AEB0-41A0-A6DA-028DA8741C09}" type="pres">
      <dgm:prSet presAssocID="{267CD98A-2731-41DB-A32A-4AD3221CF5D3}" presName="sibTrans" presStyleCnt="0"/>
      <dgm:spPr/>
    </dgm:pt>
    <dgm:pt modelId="{516DD2E2-07BB-473E-8DBC-6032580D5B56}" type="pres">
      <dgm:prSet presAssocID="{6533EC26-90CE-4A6B-879F-5C480C5AD6D6}" presName="node" presStyleLbl="node1" presStyleIdx="4" presStyleCnt="11">
        <dgm:presLayoutVars>
          <dgm:bulletEnabled val="1"/>
        </dgm:presLayoutVars>
      </dgm:prSet>
      <dgm:spPr/>
    </dgm:pt>
    <dgm:pt modelId="{11701F21-897E-45A3-A4CA-E3B8E3393669}" type="pres">
      <dgm:prSet presAssocID="{EA273B15-2DCD-44D2-B803-5985128C686A}" presName="sibTrans" presStyleCnt="0"/>
      <dgm:spPr/>
    </dgm:pt>
    <dgm:pt modelId="{24F49FEB-63E5-4DBD-9B0C-7A4C50877ACE}" type="pres">
      <dgm:prSet presAssocID="{E1AF5FC1-F9FE-4722-B004-EFC93FEFEACF}" presName="node" presStyleLbl="node1" presStyleIdx="5" presStyleCnt="11">
        <dgm:presLayoutVars>
          <dgm:bulletEnabled val="1"/>
        </dgm:presLayoutVars>
      </dgm:prSet>
      <dgm:spPr/>
    </dgm:pt>
    <dgm:pt modelId="{10606048-625E-4FAA-BE1D-3C82B6CDF075}" type="pres">
      <dgm:prSet presAssocID="{31F79420-DD31-44B0-8F51-127E145E37B3}" presName="sibTrans" presStyleCnt="0"/>
      <dgm:spPr/>
    </dgm:pt>
    <dgm:pt modelId="{030B4B68-9EBE-4E6B-8D71-CBCF76129FE0}" type="pres">
      <dgm:prSet presAssocID="{049A7E08-2FD2-4DE0-90B9-C5B734ED3D00}" presName="node" presStyleLbl="node1" presStyleIdx="6" presStyleCnt="11">
        <dgm:presLayoutVars>
          <dgm:bulletEnabled val="1"/>
        </dgm:presLayoutVars>
      </dgm:prSet>
      <dgm:spPr/>
    </dgm:pt>
    <dgm:pt modelId="{05E9395A-1787-43A0-9743-529315B6A018}" type="pres">
      <dgm:prSet presAssocID="{3B61FA00-10C3-4D14-9DCC-44FE95AA755C}" presName="sibTrans" presStyleCnt="0"/>
      <dgm:spPr/>
    </dgm:pt>
    <dgm:pt modelId="{0B9CC2C4-DE7A-4ECA-88E5-2F6B44995CFF}" type="pres">
      <dgm:prSet presAssocID="{8F9AE9DA-A144-46D6-BAE0-775AF2D3AD90}" presName="node" presStyleLbl="node1" presStyleIdx="7" presStyleCnt="11">
        <dgm:presLayoutVars>
          <dgm:bulletEnabled val="1"/>
        </dgm:presLayoutVars>
      </dgm:prSet>
      <dgm:spPr/>
    </dgm:pt>
    <dgm:pt modelId="{D472DC7A-CFE4-4242-8E5A-7887DD1AB017}" type="pres">
      <dgm:prSet presAssocID="{B4D562B2-E67D-45D5-9B25-C2BA7115EE20}" presName="sibTrans" presStyleCnt="0"/>
      <dgm:spPr/>
    </dgm:pt>
    <dgm:pt modelId="{846509DF-FEAB-4070-A7C6-7D00AB95B38D}" type="pres">
      <dgm:prSet presAssocID="{9A15D7C2-34AB-47C3-8F0C-B64F99112416}" presName="node" presStyleLbl="node1" presStyleIdx="8" presStyleCnt="11">
        <dgm:presLayoutVars>
          <dgm:bulletEnabled val="1"/>
        </dgm:presLayoutVars>
      </dgm:prSet>
      <dgm:spPr/>
    </dgm:pt>
    <dgm:pt modelId="{C096AA3D-C962-49CE-A9EF-B7511E964630}" type="pres">
      <dgm:prSet presAssocID="{30B380FF-9701-47F2-924E-2903EE98D570}" presName="sibTrans" presStyleCnt="0"/>
      <dgm:spPr/>
    </dgm:pt>
    <dgm:pt modelId="{2D43B62E-972B-4C01-BAD2-42ABD4B23CD2}" type="pres">
      <dgm:prSet presAssocID="{C2B30783-BDB0-4BFD-B0BA-17A30216FDC4}" presName="node" presStyleLbl="node1" presStyleIdx="9" presStyleCnt="11">
        <dgm:presLayoutVars>
          <dgm:bulletEnabled val="1"/>
        </dgm:presLayoutVars>
      </dgm:prSet>
      <dgm:spPr/>
    </dgm:pt>
    <dgm:pt modelId="{6C48D0F7-66B8-4D9D-A72D-3905DD76A874}" type="pres">
      <dgm:prSet presAssocID="{1FDC5FD5-834E-4BB2-B4CA-627F5ED534D6}" presName="sibTrans" presStyleCnt="0"/>
      <dgm:spPr/>
    </dgm:pt>
    <dgm:pt modelId="{AA12F6E3-E49F-4912-A735-13C3AAC47C5E}" type="pres">
      <dgm:prSet presAssocID="{D3DEA85F-B977-4EA0-85EA-29A61EBCA52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A635125-784E-4B90-971B-7398EBB13111}" type="presOf" srcId="{6533EC26-90CE-4A6B-879F-5C480C5AD6D6}" destId="{516DD2E2-07BB-473E-8DBC-6032580D5B56}" srcOrd="0" destOrd="0" presId="urn:microsoft.com/office/officeart/2005/8/layout/default"/>
    <dgm:cxn modelId="{33EBFF27-2C44-42B9-8A45-C9B5534F29F6}" srcId="{77F22BE5-E290-46D3-9039-D2A04C5FDDAA}" destId="{F1B2967E-FD7F-43BB-95CB-03BCEBA05FF7}" srcOrd="1" destOrd="0" parTransId="{10D6BC6B-DB96-4427-9AFF-3D15228769B2}" sibTransId="{5E68908B-C7A3-455C-9373-327E7E494363}"/>
    <dgm:cxn modelId="{3E331E32-FE2A-4771-84DE-D9888F80FAC8}" srcId="{77F22BE5-E290-46D3-9039-D2A04C5FDDAA}" destId="{EA1B4BF7-9B0B-4DAF-823E-E9AC39CBEC49}" srcOrd="0" destOrd="0" parTransId="{629B17E6-D8AE-44F1-A882-E4B3D0A869F4}" sibTransId="{636159CF-2FA8-463B-8141-F3955F86FBF2}"/>
    <dgm:cxn modelId="{21660944-996E-46D1-A4BD-351A01CF0FF8}" srcId="{77F22BE5-E290-46D3-9039-D2A04C5FDDAA}" destId="{9A15D7C2-34AB-47C3-8F0C-B64F99112416}" srcOrd="8" destOrd="0" parTransId="{6B607FCA-78BB-4F99-A844-7C5DAF394079}" sibTransId="{30B380FF-9701-47F2-924E-2903EE98D570}"/>
    <dgm:cxn modelId="{A80C7472-8253-4E5D-9F56-D326BDF8176A}" type="presOf" srcId="{C2B30783-BDB0-4BFD-B0BA-17A30216FDC4}" destId="{2D43B62E-972B-4C01-BAD2-42ABD4B23CD2}" srcOrd="0" destOrd="0" presId="urn:microsoft.com/office/officeart/2005/8/layout/default"/>
    <dgm:cxn modelId="{F6BF0955-DB19-42C5-A604-7CFCB0C937BB}" type="presOf" srcId="{F1B2967E-FD7F-43BB-95CB-03BCEBA05FF7}" destId="{5011BD2B-4F95-4035-AF14-70DFDE78BED6}" srcOrd="0" destOrd="0" presId="urn:microsoft.com/office/officeart/2005/8/layout/default"/>
    <dgm:cxn modelId="{46065478-C2E7-411A-AA66-536E70A4C8ED}" type="presOf" srcId="{EA1B4BF7-9B0B-4DAF-823E-E9AC39CBEC49}" destId="{7A23C374-6EF2-461E-A09D-A9530972BD77}" srcOrd="0" destOrd="0" presId="urn:microsoft.com/office/officeart/2005/8/layout/default"/>
    <dgm:cxn modelId="{AA3AFA5A-7A1D-4B08-8C4D-6B5BF31469AA}" srcId="{77F22BE5-E290-46D3-9039-D2A04C5FDDAA}" destId="{8F9AE9DA-A144-46D6-BAE0-775AF2D3AD90}" srcOrd="7" destOrd="0" parTransId="{F4B195DC-3688-4F8A-92CB-142EE9E131EF}" sibTransId="{B4D562B2-E67D-45D5-9B25-C2BA7115EE20}"/>
    <dgm:cxn modelId="{A702EA7D-0FAD-45A5-AB67-100AFBA96232}" type="presOf" srcId="{049A7E08-2FD2-4DE0-90B9-C5B734ED3D00}" destId="{030B4B68-9EBE-4E6B-8D71-CBCF76129FE0}" srcOrd="0" destOrd="0" presId="urn:microsoft.com/office/officeart/2005/8/layout/default"/>
    <dgm:cxn modelId="{A08CA09B-3B3E-44BF-8866-75DABF9B6917}" type="presOf" srcId="{8F9AE9DA-A144-46D6-BAE0-775AF2D3AD90}" destId="{0B9CC2C4-DE7A-4ECA-88E5-2F6B44995CFF}" srcOrd="0" destOrd="0" presId="urn:microsoft.com/office/officeart/2005/8/layout/default"/>
    <dgm:cxn modelId="{59ABFEAF-92AF-4C92-96E2-5E915783D10B}" type="presOf" srcId="{77F22BE5-E290-46D3-9039-D2A04C5FDDAA}" destId="{D71C4180-4A13-45CB-A4B4-87D5BA76B74D}" srcOrd="0" destOrd="0" presId="urn:microsoft.com/office/officeart/2005/8/layout/default"/>
    <dgm:cxn modelId="{514B4DB0-DB3F-41E3-A3EF-E92EA2C8A2F0}" type="presOf" srcId="{E1AF5FC1-F9FE-4722-B004-EFC93FEFEACF}" destId="{24F49FEB-63E5-4DBD-9B0C-7A4C50877ACE}" srcOrd="0" destOrd="0" presId="urn:microsoft.com/office/officeart/2005/8/layout/default"/>
    <dgm:cxn modelId="{0B69A1BC-C22A-4018-BC9E-312BAD934D61}" srcId="{77F22BE5-E290-46D3-9039-D2A04C5FDDAA}" destId="{6533EC26-90CE-4A6B-879F-5C480C5AD6D6}" srcOrd="4" destOrd="0" parTransId="{E54308D0-6B22-4231-A38E-A1C4A9E6C83D}" sibTransId="{EA273B15-2DCD-44D2-B803-5985128C686A}"/>
    <dgm:cxn modelId="{ADD266C7-2BFC-4FE8-B11E-B72C39554CDF}" srcId="{77F22BE5-E290-46D3-9039-D2A04C5FDDAA}" destId="{C2B30783-BDB0-4BFD-B0BA-17A30216FDC4}" srcOrd="9" destOrd="0" parTransId="{56DA72A9-F265-4708-BC54-B71A4D834565}" sibTransId="{1FDC5FD5-834E-4BB2-B4CA-627F5ED534D6}"/>
    <dgm:cxn modelId="{DAD7E3C8-6B08-4757-8EC2-9A24AF133E9B}" srcId="{77F22BE5-E290-46D3-9039-D2A04C5FDDAA}" destId="{02EB846D-6A6E-46E2-86C2-542EA64883FA}" srcOrd="3" destOrd="0" parTransId="{745D291B-16FE-4521-AB56-21B8BC24DE72}" sibTransId="{267CD98A-2731-41DB-A32A-4AD3221CF5D3}"/>
    <dgm:cxn modelId="{CD1541CA-EDFF-426B-80D2-A2C6A79CB457}" type="presOf" srcId="{9A15D7C2-34AB-47C3-8F0C-B64F99112416}" destId="{846509DF-FEAB-4070-A7C6-7D00AB95B38D}" srcOrd="0" destOrd="0" presId="urn:microsoft.com/office/officeart/2005/8/layout/default"/>
    <dgm:cxn modelId="{AF160CCC-6E65-4AD5-9296-84F9C93124B4}" type="presOf" srcId="{D3DEA85F-B977-4EA0-85EA-29A61EBCA52B}" destId="{AA12F6E3-E49F-4912-A735-13C3AAC47C5E}" srcOrd="0" destOrd="0" presId="urn:microsoft.com/office/officeart/2005/8/layout/default"/>
    <dgm:cxn modelId="{F4CB2FCF-CB47-400F-9D92-B95B12BC8BF6}" type="presOf" srcId="{02EB846D-6A6E-46E2-86C2-542EA64883FA}" destId="{E5879296-E000-464E-92EA-7857B5F0193B}" srcOrd="0" destOrd="0" presId="urn:microsoft.com/office/officeart/2005/8/layout/default"/>
    <dgm:cxn modelId="{1CA289E4-8B1D-488A-A505-0D1001746946}" srcId="{77F22BE5-E290-46D3-9039-D2A04C5FDDAA}" destId="{A55493EB-BBA3-40BE-BFEC-663D83EB83BB}" srcOrd="2" destOrd="0" parTransId="{55BD8A0C-376F-49BA-B2B3-B26B2FFF070B}" sibTransId="{649E5E2F-D657-4F13-8037-EC84D8843F38}"/>
    <dgm:cxn modelId="{7D763AE5-6BE5-4B87-8DDC-C7C0D9325B61}" srcId="{77F22BE5-E290-46D3-9039-D2A04C5FDDAA}" destId="{D3DEA85F-B977-4EA0-85EA-29A61EBCA52B}" srcOrd="10" destOrd="0" parTransId="{28DCAE5D-228C-4510-AC98-514A1C193E97}" sibTransId="{2C31B63C-8F3F-41FF-8D14-35211781883B}"/>
    <dgm:cxn modelId="{7BDCE8E6-6293-41FA-BA9F-B2481CD9537D}" srcId="{77F22BE5-E290-46D3-9039-D2A04C5FDDAA}" destId="{049A7E08-2FD2-4DE0-90B9-C5B734ED3D00}" srcOrd="6" destOrd="0" parTransId="{9215D338-8966-4D69-BF85-7DAC088E7841}" sibTransId="{3B61FA00-10C3-4D14-9DCC-44FE95AA755C}"/>
    <dgm:cxn modelId="{19FC15E7-C845-4701-89B8-5D25D6F69E00}" type="presOf" srcId="{A55493EB-BBA3-40BE-BFEC-663D83EB83BB}" destId="{DF584825-12FE-4A7B-B499-07A971E3ACE0}" srcOrd="0" destOrd="0" presId="urn:microsoft.com/office/officeart/2005/8/layout/default"/>
    <dgm:cxn modelId="{57F6FCEB-3CC6-4161-ABCC-5B5F5D974BF9}" srcId="{77F22BE5-E290-46D3-9039-D2A04C5FDDAA}" destId="{E1AF5FC1-F9FE-4722-B004-EFC93FEFEACF}" srcOrd="5" destOrd="0" parTransId="{5E8D5C5A-6019-4718-940F-836897358C08}" sibTransId="{31F79420-DD31-44B0-8F51-127E145E37B3}"/>
    <dgm:cxn modelId="{CDA6FF90-1146-4F15-AA2E-567681F29E42}" type="presParOf" srcId="{D71C4180-4A13-45CB-A4B4-87D5BA76B74D}" destId="{7A23C374-6EF2-461E-A09D-A9530972BD77}" srcOrd="0" destOrd="0" presId="urn:microsoft.com/office/officeart/2005/8/layout/default"/>
    <dgm:cxn modelId="{A968986A-6BBB-496B-B888-B6FACAFD0CB9}" type="presParOf" srcId="{D71C4180-4A13-45CB-A4B4-87D5BA76B74D}" destId="{3BB2336A-7EC4-4D32-9AB4-628A5FD6DF4B}" srcOrd="1" destOrd="0" presId="urn:microsoft.com/office/officeart/2005/8/layout/default"/>
    <dgm:cxn modelId="{0D085CBE-0192-4838-AB5D-EFC535D5BF51}" type="presParOf" srcId="{D71C4180-4A13-45CB-A4B4-87D5BA76B74D}" destId="{5011BD2B-4F95-4035-AF14-70DFDE78BED6}" srcOrd="2" destOrd="0" presId="urn:microsoft.com/office/officeart/2005/8/layout/default"/>
    <dgm:cxn modelId="{47FFFF89-6269-4EBE-8216-B2ECA150965B}" type="presParOf" srcId="{D71C4180-4A13-45CB-A4B4-87D5BA76B74D}" destId="{09982913-9861-445B-A39C-0C91678FCE52}" srcOrd="3" destOrd="0" presId="urn:microsoft.com/office/officeart/2005/8/layout/default"/>
    <dgm:cxn modelId="{F9373534-BC76-476A-9BF8-052C05F0616F}" type="presParOf" srcId="{D71C4180-4A13-45CB-A4B4-87D5BA76B74D}" destId="{DF584825-12FE-4A7B-B499-07A971E3ACE0}" srcOrd="4" destOrd="0" presId="urn:microsoft.com/office/officeart/2005/8/layout/default"/>
    <dgm:cxn modelId="{1814A89C-57A9-4BFB-95E2-D99286063DFA}" type="presParOf" srcId="{D71C4180-4A13-45CB-A4B4-87D5BA76B74D}" destId="{E6BFC012-8E7A-4070-9E11-EE7A4E5B8255}" srcOrd="5" destOrd="0" presId="urn:microsoft.com/office/officeart/2005/8/layout/default"/>
    <dgm:cxn modelId="{DD84ED7A-1C24-42C4-A972-5D0B5D0C294C}" type="presParOf" srcId="{D71C4180-4A13-45CB-A4B4-87D5BA76B74D}" destId="{E5879296-E000-464E-92EA-7857B5F0193B}" srcOrd="6" destOrd="0" presId="urn:microsoft.com/office/officeart/2005/8/layout/default"/>
    <dgm:cxn modelId="{4A930CF9-337B-4BA0-B9C2-FC7961341985}" type="presParOf" srcId="{D71C4180-4A13-45CB-A4B4-87D5BA76B74D}" destId="{0A0234FA-AEB0-41A0-A6DA-028DA8741C09}" srcOrd="7" destOrd="0" presId="urn:microsoft.com/office/officeart/2005/8/layout/default"/>
    <dgm:cxn modelId="{D43A6392-B9BD-4BC3-966B-50A9EC316335}" type="presParOf" srcId="{D71C4180-4A13-45CB-A4B4-87D5BA76B74D}" destId="{516DD2E2-07BB-473E-8DBC-6032580D5B56}" srcOrd="8" destOrd="0" presId="urn:microsoft.com/office/officeart/2005/8/layout/default"/>
    <dgm:cxn modelId="{D84FB49A-3262-4623-BF59-843DB6AF0124}" type="presParOf" srcId="{D71C4180-4A13-45CB-A4B4-87D5BA76B74D}" destId="{11701F21-897E-45A3-A4CA-E3B8E3393669}" srcOrd="9" destOrd="0" presId="urn:microsoft.com/office/officeart/2005/8/layout/default"/>
    <dgm:cxn modelId="{0579100F-5D2A-42ED-AC5E-CE315848D500}" type="presParOf" srcId="{D71C4180-4A13-45CB-A4B4-87D5BA76B74D}" destId="{24F49FEB-63E5-4DBD-9B0C-7A4C50877ACE}" srcOrd="10" destOrd="0" presId="urn:microsoft.com/office/officeart/2005/8/layout/default"/>
    <dgm:cxn modelId="{97666418-3071-4102-B9E0-A463FD2836C5}" type="presParOf" srcId="{D71C4180-4A13-45CB-A4B4-87D5BA76B74D}" destId="{10606048-625E-4FAA-BE1D-3C82B6CDF075}" srcOrd="11" destOrd="0" presId="urn:microsoft.com/office/officeart/2005/8/layout/default"/>
    <dgm:cxn modelId="{4EE883A5-D01E-4B79-A5CF-80250359FDEC}" type="presParOf" srcId="{D71C4180-4A13-45CB-A4B4-87D5BA76B74D}" destId="{030B4B68-9EBE-4E6B-8D71-CBCF76129FE0}" srcOrd="12" destOrd="0" presId="urn:microsoft.com/office/officeart/2005/8/layout/default"/>
    <dgm:cxn modelId="{8C8A22A5-000F-4469-8CCA-740D32A29722}" type="presParOf" srcId="{D71C4180-4A13-45CB-A4B4-87D5BA76B74D}" destId="{05E9395A-1787-43A0-9743-529315B6A018}" srcOrd="13" destOrd="0" presId="urn:microsoft.com/office/officeart/2005/8/layout/default"/>
    <dgm:cxn modelId="{82969E8C-DF3F-44E0-88C3-45BE14E73E94}" type="presParOf" srcId="{D71C4180-4A13-45CB-A4B4-87D5BA76B74D}" destId="{0B9CC2C4-DE7A-4ECA-88E5-2F6B44995CFF}" srcOrd="14" destOrd="0" presId="urn:microsoft.com/office/officeart/2005/8/layout/default"/>
    <dgm:cxn modelId="{72A2BEB4-6BC7-4480-A4AD-68664EC4E635}" type="presParOf" srcId="{D71C4180-4A13-45CB-A4B4-87D5BA76B74D}" destId="{D472DC7A-CFE4-4242-8E5A-7887DD1AB017}" srcOrd="15" destOrd="0" presId="urn:microsoft.com/office/officeart/2005/8/layout/default"/>
    <dgm:cxn modelId="{286B3DE5-DF5D-4F2D-A72F-051A1E9E9B84}" type="presParOf" srcId="{D71C4180-4A13-45CB-A4B4-87D5BA76B74D}" destId="{846509DF-FEAB-4070-A7C6-7D00AB95B38D}" srcOrd="16" destOrd="0" presId="urn:microsoft.com/office/officeart/2005/8/layout/default"/>
    <dgm:cxn modelId="{7E7AB835-2F35-48B5-85BC-D632FC2B753D}" type="presParOf" srcId="{D71C4180-4A13-45CB-A4B4-87D5BA76B74D}" destId="{C096AA3D-C962-49CE-A9EF-B7511E964630}" srcOrd="17" destOrd="0" presId="urn:microsoft.com/office/officeart/2005/8/layout/default"/>
    <dgm:cxn modelId="{E484251D-6A0B-4BEE-BF5E-0C2D9F415DBF}" type="presParOf" srcId="{D71C4180-4A13-45CB-A4B4-87D5BA76B74D}" destId="{2D43B62E-972B-4C01-BAD2-42ABD4B23CD2}" srcOrd="18" destOrd="0" presId="urn:microsoft.com/office/officeart/2005/8/layout/default"/>
    <dgm:cxn modelId="{52B81465-D6C4-4AF7-A696-EC47E310E02A}" type="presParOf" srcId="{D71C4180-4A13-45CB-A4B4-87D5BA76B74D}" destId="{6C48D0F7-66B8-4D9D-A72D-3905DD76A874}" srcOrd="19" destOrd="0" presId="urn:microsoft.com/office/officeart/2005/8/layout/default"/>
    <dgm:cxn modelId="{B1934821-E3DB-4C7F-A62E-DB9326B61829}" type="presParOf" srcId="{D71C4180-4A13-45CB-A4B4-87D5BA76B74D}" destId="{AA12F6E3-E49F-4912-A735-13C3AAC47C5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4ACCB6-8FD9-4CED-AD12-9F52B2FAD6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6F7DC0-FD0C-4F98-BC0D-5B800DE52F3A}">
      <dgm:prSet phldrT="[Text]"/>
      <dgm:spPr/>
      <dgm:t>
        <a:bodyPr/>
        <a:lstStyle/>
        <a:p>
          <a:r>
            <a:rPr lang="en-US" dirty="0"/>
            <a:t>Exceptions</a:t>
          </a:r>
        </a:p>
      </dgm:t>
    </dgm:pt>
    <dgm:pt modelId="{3A66E353-C32E-4BCF-B1B9-90A931AB59F5}" type="parTrans" cxnId="{93D90B84-0AFC-4B06-86C5-97ADF52F0C85}">
      <dgm:prSet/>
      <dgm:spPr/>
      <dgm:t>
        <a:bodyPr/>
        <a:lstStyle/>
        <a:p>
          <a:endParaRPr lang="en-US"/>
        </a:p>
      </dgm:t>
    </dgm:pt>
    <dgm:pt modelId="{97EAFCD6-89C2-4094-AB88-F0542E533DD0}" type="sibTrans" cxnId="{93D90B84-0AFC-4B06-86C5-97ADF52F0C85}">
      <dgm:prSet/>
      <dgm:spPr/>
      <dgm:t>
        <a:bodyPr/>
        <a:lstStyle/>
        <a:p>
          <a:endParaRPr lang="en-US"/>
        </a:p>
      </dgm:t>
    </dgm:pt>
    <dgm:pt modelId="{1BA96179-883E-4550-8254-E9DCBC0D85FC}">
      <dgm:prSet phldrT="[Text]"/>
      <dgm:spPr/>
      <dgm:t>
        <a:bodyPr/>
        <a:lstStyle/>
        <a:p>
          <a:r>
            <a:rPr lang="en-US" dirty="0"/>
            <a:t>Hardware (External interrupts - RESET)</a:t>
          </a:r>
        </a:p>
      </dgm:t>
    </dgm:pt>
    <dgm:pt modelId="{ADAFAC8B-31E9-4F3D-A131-0AB6A12803ED}" type="parTrans" cxnId="{4ED21D76-4130-4E11-B14A-B20026962729}">
      <dgm:prSet/>
      <dgm:spPr/>
      <dgm:t>
        <a:bodyPr/>
        <a:lstStyle/>
        <a:p>
          <a:endParaRPr lang="en-US"/>
        </a:p>
      </dgm:t>
    </dgm:pt>
    <dgm:pt modelId="{B33E633A-C633-4AEE-A02D-EE4FDCDB8176}" type="sibTrans" cxnId="{4ED21D76-4130-4E11-B14A-B20026962729}">
      <dgm:prSet/>
      <dgm:spPr/>
      <dgm:t>
        <a:bodyPr/>
        <a:lstStyle/>
        <a:p>
          <a:endParaRPr lang="en-US"/>
        </a:p>
      </dgm:t>
    </dgm:pt>
    <dgm:pt modelId="{50F35839-A9C7-455D-9240-C6A1C1E17D22}">
      <dgm:prSet phldrT="[Text]"/>
      <dgm:spPr/>
      <dgm:t>
        <a:bodyPr/>
        <a:lstStyle/>
        <a:p>
          <a:r>
            <a:rPr lang="en-US" dirty="0"/>
            <a:t>Software (Division by zero – stack overflow)</a:t>
          </a:r>
        </a:p>
      </dgm:t>
    </dgm:pt>
    <dgm:pt modelId="{EC8D9DAC-BD5C-4E9D-9784-2C12AD6BC68C}" type="parTrans" cxnId="{B1152E14-ADEE-4167-B0A8-F6B4C0111E18}">
      <dgm:prSet/>
      <dgm:spPr/>
      <dgm:t>
        <a:bodyPr/>
        <a:lstStyle/>
        <a:p>
          <a:endParaRPr lang="en-US"/>
        </a:p>
      </dgm:t>
    </dgm:pt>
    <dgm:pt modelId="{B503AC54-0C7F-4570-879C-6F40B5C9C135}" type="sibTrans" cxnId="{B1152E14-ADEE-4167-B0A8-F6B4C0111E18}">
      <dgm:prSet/>
      <dgm:spPr/>
      <dgm:t>
        <a:bodyPr/>
        <a:lstStyle/>
        <a:p>
          <a:endParaRPr lang="en-US"/>
        </a:p>
      </dgm:t>
    </dgm:pt>
    <dgm:pt modelId="{10982CCC-F9A8-4B7D-8A0A-2B7DDA725FAD}" type="pres">
      <dgm:prSet presAssocID="{154ACCB6-8FD9-4CED-AD12-9F52B2FAD6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5E66DB-270D-4FBD-AC4B-B0A2E268E1D2}" type="pres">
      <dgm:prSet presAssocID="{C06F7DC0-FD0C-4F98-BC0D-5B800DE52F3A}" presName="hierRoot1" presStyleCnt="0">
        <dgm:presLayoutVars>
          <dgm:hierBranch val="init"/>
        </dgm:presLayoutVars>
      </dgm:prSet>
      <dgm:spPr/>
    </dgm:pt>
    <dgm:pt modelId="{46A73C62-9253-4C92-9C5E-F03F61B00321}" type="pres">
      <dgm:prSet presAssocID="{C06F7DC0-FD0C-4F98-BC0D-5B800DE52F3A}" presName="rootComposite1" presStyleCnt="0"/>
      <dgm:spPr/>
    </dgm:pt>
    <dgm:pt modelId="{4A119241-8032-4DA6-A8F1-E05FEE6A3F61}" type="pres">
      <dgm:prSet presAssocID="{C06F7DC0-FD0C-4F98-BC0D-5B800DE52F3A}" presName="rootText1" presStyleLbl="node0" presStyleIdx="0" presStyleCnt="1">
        <dgm:presLayoutVars>
          <dgm:chPref val="3"/>
        </dgm:presLayoutVars>
      </dgm:prSet>
      <dgm:spPr/>
    </dgm:pt>
    <dgm:pt modelId="{1443ED59-2E4A-44A0-BBDF-938852126EDD}" type="pres">
      <dgm:prSet presAssocID="{C06F7DC0-FD0C-4F98-BC0D-5B800DE52F3A}" presName="rootConnector1" presStyleLbl="node1" presStyleIdx="0" presStyleCnt="0"/>
      <dgm:spPr/>
    </dgm:pt>
    <dgm:pt modelId="{51D8456A-0616-406B-8F61-6AF984DFB710}" type="pres">
      <dgm:prSet presAssocID="{C06F7DC0-FD0C-4F98-BC0D-5B800DE52F3A}" presName="hierChild2" presStyleCnt="0"/>
      <dgm:spPr/>
    </dgm:pt>
    <dgm:pt modelId="{1925E3CC-C116-45DC-BA7A-930D96EBCD0F}" type="pres">
      <dgm:prSet presAssocID="{ADAFAC8B-31E9-4F3D-A131-0AB6A12803ED}" presName="Name37" presStyleLbl="parChTrans1D2" presStyleIdx="0" presStyleCnt="2"/>
      <dgm:spPr/>
    </dgm:pt>
    <dgm:pt modelId="{F20E9869-C7CB-48D9-8198-B28C62283F9E}" type="pres">
      <dgm:prSet presAssocID="{1BA96179-883E-4550-8254-E9DCBC0D85FC}" presName="hierRoot2" presStyleCnt="0">
        <dgm:presLayoutVars>
          <dgm:hierBranch val="init"/>
        </dgm:presLayoutVars>
      </dgm:prSet>
      <dgm:spPr/>
    </dgm:pt>
    <dgm:pt modelId="{BF30F1B3-76AC-442A-86A1-806B466B1EF1}" type="pres">
      <dgm:prSet presAssocID="{1BA96179-883E-4550-8254-E9DCBC0D85FC}" presName="rootComposite" presStyleCnt="0"/>
      <dgm:spPr/>
    </dgm:pt>
    <dgm:pt modelId="{6416CE39-45C5-4BA8-A0F7-FE839E3852A4}" type="pres">
      <dgm:prSet presAssocID="{1BA96179-883E-4550-8254-E9DCBC0D85FC}" presName="rootText" presStyleLbl="node2" presStyleIdx="0" presStyleCnt="2">
        <dgm:presLayoutVars>
          <dgm:chPref val="3"/>
        </dgm:presLayoutVars>
      </dgm:prSet>
      <dgm:spPr/>
    </dgm:pt>
    <dgm:pt modelId="{540998EC-21AD-49E7-8179-F9074870F22C}" type="pres">
      <dgm:prSet presAssocID="{1BA96179-883E-4550-8254-E9DCBC0D85FC}" presName="rootConnector" presStyleLbl="node2" presStyleIdx="0" presStyleCnt="2"/>
      <dgm:spPr/>
    </dgm:pt>
    <dgm:pt modelId="{AE826C59-4036-4E1A-B929-2D6F8987DB6A}" type="pres">
      <dgm:prSet presAssocID="{1BA96179-883E-4550-8254-E9DCBC0D85FC}" presName="hierChild4" presStyleCnt="0"/>
      <dgm:spPr/>
    </dgm:pt>
    <dgm:pt modelId="{3EC5EF9A-1C57-4A56-9E8D-9A317A7335BB}" type="pres">
      <dgm:prSet presAssocID="{1BA96179-883E-4550-8254-E9DCBC0D85FC}" presName="hierChild5" presStyleCnt="0"/>
      <dgm:spPr/>
    </dgm:pt>
    <dgm:pt modelId="{C2144264-C7E1-4060-9EF3-9081250C408C}" type="pres">
      <dgm:prSet presAssocID="{EC8D9DAC-BD5C-4E9D-9784-2C12AD6BC68C}" presName="Name37" presStyleLbl="parChTrans1D2" presStyleIdx="1" presStyleCnt="2"/>
      <dgm:spPr/>
    </dgm:pt>
    <dgm:pt modelId="{7565ECCD-A2F5-4B61-AA88-D6CF0C9DD25C}" type="pres">
      <dgm:prSet presAssocID="{50F35839-A9C7-455D-9240-C6A1C1E17D22}" presName="hierRoot2" presStyleCnt="0">
        <dgm:presLayoutVars>
          <dgm:hierBranch val="init"/>
        </dgm:presLayoutVars>
      </dgm:prSet>
      <dgm:spPr/>
    </dgm:pt>
    <dgm:pt modelId="{D03E84C9-41BA-4823-A471-B6F5B9D22298}" type="pres">
      <dgm:prSet presAssocID="{50F35839-A9C7-455D-9240-C6A1C1E17D22}" presName="rootComposite" presStyleCnt="0"/>
      <dgm:spPr/>
    </dgm:pt>
    <dgm:pt modelId="{24C446BB-CA34-4646-9303-F5B919E09590}" type="pres">
      <dgm:prSet presAssocID="{50F35839-A9C7-455D-9240-C6A1C1E17D22}" presName="rootText" presStyleLbl="node2" presStyleIdx="1" presStyleCnt="2" custLinFactNeighborX="-1924" custLinFactNeighborY="-1649">
        <dgm:presLayoutVars>
          <dgm:chPref val="3"/>
        </dgm:presLayoutVars>
      </dgm:prSet>
      <dgm:spPr/>
    </dgm:pt>
    <dgm:pt modelId="{48CE2191-77AF-4C45-8155-19CA344220C8}" type="pres">
      <dgm:prSet presAssocID="{50F35839-A9C7-455D-9240-C6A1C1E17D22}" presName="rootConnector" presStyleLbl="node2" presStyleIdx="1" presStyleCnt="2"/>
      <dgm:spPr/>
    </dgm:pt>
    <dgm:pt modelId="{0116EF62-2AAD-4897-9BA9-529D1C6C7536}" type="pres">
      <dgm:prSet presAssocID="{50F35839-A9C7-455D-9240-C6A1C1E17D22}" presName="hierChild4" presStyleCnt="0"/>
      <dgm:spPr/>
    </dgm:pt>
    <dgm:pt modelId="{1CFD3357-436A-4277-8FC9-7F802C39DC21}" type="pres">
      <dgm:prSet presAssocID="{50F35839-A9C7-455D-9240-C6A1C1E17D22}" presName="hierChild5" presStyleCnt="0"/>
      <dgm:spPr/>
    </dgm:pt>
    <dgm:pt modelId="{E2BC7CDE-0C3A-4A07-852A-763DE0C1339D}" type="pres">
      <dgm:prSet presAssocID="{C06F7DC0-FD0C-4F98-BC0D-5B800DE52F3A}" presName="hierChild3" presStyleCnt="0"/>
      <dgm:spPr/>
    </dgm:pt>
  </dgm:ptLst>
  <dgm:cxnLst>
    <dgm:cxn modelId="{B1152E14-ADEE-4167-B0A8-F6B4C0111E18}" srcId="{C06F7DC0-FD0C-4F98-BC0D-5B800DE52F3A}" destId="{50F35839-A9C7-455D-9240-C6A1C1E17D22}" srcOrd="1" destOrd="0" parTransId="{EC8D9DAC-BD5C-4E9D-9784-2C12AD6BC68C}" sibTransId="{B503AC54-0C7F-4570-879C-6F40B5C9C135}"/>
    <dgm:cxn modelId="{14D1E337-6CC8-4E75-AF76-0409D118EAF9}" type="presOf" srcId="{C06F7DC0-FD0C-4F98-BC0D-5B800DE52F3A}" destId="{1443ED59-2E4A-44A0-BBDF-938852126EDD}" srcOrd="1" destOrd="0" presId="urn:microsoft.com/office/officeart/2005/8/layout/orgChart1"/>
    <dgm:cxn modelId="{90153A4B-A842-4CFF-BE69-F1B52165BBB8}" type="presOf" srcId="{ADAFAC8B-31E9-4F3D-A131-0AB6A12803ED}" destId="{1925E3CC-C116-45DC-BA7A-930D96EBCD0F}" srcOrd="0" destOrd="0" presId="urn:microsoft.com/office/officeart/2005/8/layout/orgChart1"/>
    <dgm:cxn modelId="{4ED21D76-4130-4E11-B14A-B20026962729}" srcId="{C06F7DC0-FD0C-4F98-BC0D-5B800DE52F3A}" destId="{1BA96179-883E-4550-8254-E9DCBC0D85FC}" srcOrd="0" destOrd="0" parTransId="{ADAFAC8B-31E9-4F3D-A131-0AB6A12803ED}" sibTransId="{B33E633A-C633-4AEE-A02D-EE4FDCDB8176}"/>
    <dgm:cxn modelId="{40A41C80-8280-44E1-A3EB-0FA1A470CFD8}" type="presOf" srcId="{1BA96179-883E-4550-8254-E9DCBC0D85FC}" destId="{540998EC-21AD-49E7-8179-F9074870F22C}" srcOrd="1" destOrd="0" presId="urn:microsoft.com/office/officeart/2005/8/layout/orgChart1"/>
    <dgm:cxn modelId="{93D90B84-0AFC-4B06-86C5-97ADF52F0C85}" srcId="{154ACCB6-8FD9-4CED-AD12-9F52B2FAD60C}" destId="{C06F7DC0-FD0C-4F98-BC0D-5B800DE52F3A}" srcOrd="0" destOrd="0" parTransId="{3A66E353-C32E-4BCF-B1B9-90A931AB59F5}" sibTransId="{97EAFCD6-89C2-4094-AB88-F0542E533DD0}"/>
    <dgm:cxn modelId="{A93CF19E-71FB-410C-B45C-EAFE5F441C73}" type="presOf" srcId="{1BA96179-883E-4550-8254-E9DCBC0D85FC}" destId="{6416CE39-45C5-4BA8-A0F7-FE839E3852A4}" srcOrd="0" destOrd="0" presId="urn:microsoft.com/office/officeart/2005/8/layout/orgChart1"/>
    <dgm:cxn modelId="{12A1C3A0-00D6-4AFE-BEA6-E4BFAA5EBD7F}" type="presOf" srcId="{154ACCB6-8FD9-4CED-AD12-9F52B2FAD60C}" destId="{10982CCC-F9A8-4B7D-8A0A-2B7DDA725FAD}" srcOrd="0" destOrd="0" presId="urn:microsoft.com/office/officeart/2005/8/layout/orgChart1"/>
    <dgm:cxn modelId="{799CCEA9-D74E-4646-AE67-140B3DA38158}" type="presOf" srcId="{50F35839-A9C7-455D-9240-C6A1C1E17D22}" destId="{24C446BB-CA34-4646-9303-F5B919E09590}" srcOrd="0" destOrd="0" presId="urn:microsoft.com/office/officeart/2005/8/layout/orgChart1"/>
    <dgm:cxn modelId="{8F38E6D4-1C5E-4AB1-97B2-0B7F25473DAE}" type="presOf" srcId="{C06F7DC0-FD0C-4F98-BC0D-5B800DE52F3A}" destId="{4A119241-8032-4DA6-A8F1-E05FEE6A3F61}" srcOrd="0" destOrd="0" presId="urn:microsoft.com/office/officeart/2005/8/layout/orgChart1"/>
    <dgm:cxn modelId="{305961E2-BD09-4E2D-8D55-D9776954AB47}" type="presOf" srcId="{EC8D9DAC-BD5C-4E9D-9784-2C12AD6BC68C}" destId="{C2144264-C7E1-4060-9EF3-9081250C408C}" srcOrd="0" destOrd="0" presId="urn:microsoft.com/office/officeart/2005/8/layout/orgChart1"/>
    <dgm:cxn modelId="{1C5F35F6-1B6A-40F3-872B-FE43598B7C73}" type="presOf" srcId="{50F35839-A9C7-455D-9240-C6A1C1E17D22}" destId="{48CE2191-77AF-4C45-8155-19CA344220C8}" srcOrd="1" destOrd="0" presId="urn:microsoft.com/office/officeart/2005/8/layout/orgChart1"/>
    <dgm:cxn modelId="{8A1938C1-BD01-4CC6-9C61-4E1E45354E90}" type="presParOf" srcId="{10982CCC-F9A8-4B7D-8A0A-2B7DDA725FAD}" destId="{B05E66DB-270D-4FBD-AC4B-B0A2E268E1D2}" srcOrd="0" destOrd="0" presId="urn:microsoft.com/office/officeart/2005/8/layout/orgChart1"/>
    <dgm:cxn modelId="{B14BFEE2-A304-4E2F-AC70-9A56C341CFCD}" type="presParOf" srcId="{B05E66DB-270D-4FBD-AC4B-B0A2E268E1D2}" destId="{46A73C62-9253-4C92-9C5E-F03F61B00321}" srcOrd="0" destOrd="0" presId="urn:microsoft.com/office/officeart/2005/8/layout/orgChart1"/>
    <dgm:cxn modelId="{5C711952-2813-443C-A2BA-C19E20FF91FE}" type="presParOf" srcId="{46A73C62-9253-4C92-9C5E-F03F61B00321}" destId="{4A119241-8032-4DA6-A8F1-E05FEE6A3F61}" srcOrd="0" destOrd="0" presId="urn:microsoft.com/office/officeart/2005/8/layout/orgChart1"/>
    <dgm:cxn modelId="{37AFDEAE-B847-4D30-8DA1-6C7BD8457925}" type="presParOf" srcId="{46A73C62-9253-4C92-9C5E-F03F61B00321}" destId="{1443ED59-2E4A-44A0-BBDF-938852126EDD}" srcOrd="1" destOrd="0" presId="urn:microsoft.com/office/officeart/2005/8/layout/orgChart1"/>
    <dgm:cxn modelId="{1B670C44-DC5B-4193-B956-C34FF7B94C0B}" type="presParOf" srcId="{B05E66DB-270D-4FBD-AC4B-B0A2E268E1D2}" destId="{51D8456A-0616-406B-8F61-6AF984DFB710}" srcOrd="1" destOrd="0" presId="urn:microsoft.com/office/officeart/2005/8/layout/orgChart1"/>
    <dgm:cxn modelId="{921D8B0C-D9AA-4BD7-897E-59DF4144CC1D}" type="presParOf" srcId="{51D8456A-0616-406B-8F61-6AF984DFB710}" destId="{1925E3CC-C116-45DC-BA7A-930D96EBCD0F}" srcOrd="0" destOrd="0" presId="urn:microsoft.com/office/officeart/2005/8/layout/orgChart1"/>
    <dgm:cxn modelId="{18A52800-B354-4B3E-BD0E-889A089FB3CC}" type="presParOf" srcId="{51D8456A-0616-406B-8F61-6AF984DFB710}" destId="{F20E9869-C7CB-48D9-8198-B28C62283F9E}" srcOrd="1" destOrd="0" presId="urn:microsoft.com/office/officeart/2005/8/layout/orgChart1"/>
    <dgm:cxn modelId="{FE0D0180-C922-4BE1-A873-CD1587BA3863}" type="presParOf" srcId="{F20E9869-C7CB-48D9-8198-B28C62283F9E}" destId="{BF30F1B3-76AC-442A-86A1-806B466B1EF1}" srcOrd="0" destOrd="0" presId="urn:microsoft.com/office/officeart/2005/8/layout/orgChart1"/>
    <dgm:cxn modelId="{E7030364-78B7-4830-B9CA-097DCEB68177}" type="presParOf" srcId="{BF30F1B3-76AC-442A-86A1-806B466B1EF1}" destId="{6416CE39-45C5-4BA8-A0F7-FE839E3852A4}" srcOrd="0" destOrd="0" presId="urn:microsoft.com/office/officeart/2005/8/layout/orgChart1"/>
    <dgm:cxn modelId="{79BF86F4-42C0-4F2E-8E12-5DAAE6DABD0C}" type="presParOf" srcId="{BF30F1B3-76AC-442A-86A1-806B466B1EF1}" destId="{540998EC-21AD-49E7-8179-F9074870F22C}" srcOrd="1" destOrd="0" presId="urn:microsoft.com/office/officeart/2005/8/layout/orgChart1"/>
    <dgm:cxn modelId="{7866E937-8ADB-4355-9707-1E8D4BE30C1F}" type="presParOf" srcId="{F20E9869-C7CB-48D9-8198-B28C62283F9E}" destId="{AE826C59-4036-4E1A-B929-2D6F8987DB6A}" srcOrd="1" destOrd="0" presId="urn:microsoft.com/office/officeart/2005/8/layout/orgChart1"/>
    <dgm:cxn modelId="{B11814AD-BCDF-4919-9E76-3C2DBCCF50FD}" type="presParOf" srcId="{F20E9869-C7CB-48D9-8198-B28C62283F9E}" destId="{3EC5EF9A-1C57-4A56-9E8D-9A317A7335BB}" srcOrd="2" destOrd="0" presId="urn:microsoft.com/office/officeart/2005/8/layout/orgChart1"/>
    <dgm:cxn modelId="{D71DD6D2-C1BF-48D9-A448-31BB6A2CB854}" type="presParOf" srcId="{51D8456A-0616-406B-8F61-6AF984DFB710}" destId="{C2144264-C7E1-4060-9EF3-9081250C408C}" srcOrd="2" destOrd="0" presId="urn:microsoft.com/office/officeart/2005/8/layout/orgChart1"/>
    <dgm:cxn modelId="{EE2EBEC0-E2D6-4742-99F4-8AE0902ED43A}" type="presParOf" srcId="{51D8456A-0616-406B-8F61-6AF984DFB710}" destId="{7565ECCD-A2F5-4B61-AA88-D6CF0C9DD25C}" srcOrd="3" destOrd="0" presId="urn:microsoft.com/office/officeart/2005/8/layout/orgChart1"/>
    <dgm:cxn modelId="{7979F89A-77F0-41B3-A904-48A2D88154BA}" type="presParOf" srcId="{7565ECCD-A2F5-4B61-AA88-D6CF0C9DD25C}" destId="{D03E84C9-41BA-4823-A471-B6F5B9D22298}" srcOrd="0" destOrd="0" presId="urn:microsoft.com/office/officeart/2005/8/layout/orgChart1"/>
    <dgm:cxn modelId="{7CC056BE-1ABA-490C-ABA3-8326331E1B3B}" type="presParOf" srcId="{D03E84C9-41BA-4823-A471-B6F5B9D22298}" destId="{24C446BB-CA34-4646-9303-F5B919E09590}" srcOrd="0" destOrd="0" presId="urn:microsoft.com/office/officeart/2005/8/layout/orgChart1"/>
    <dgm:cxn modelId="{9B86159B-AD90-4FF6-8039-800F60C94AB7}" type="presParOf" srcId="{D03E84C9-41BA-4823-A471-B6F5B9D22298}" destId="{48CE2191-77AF-4C45-8155-19CA344220C8}" srcOrd="1" destOrd="0" presId="urn:microsoft.com/office/officeart/2005/8/layout/orgChart1"/>
    <dgm:cxn modelId="{547FA4CD-D09D-4A9A-A04C-64DDEA6B73F6}" type="presParOf" srcId="{7565ECCD-A2F5-4B61-AA88-D6CF0C9DD25C}" destId="{0116EF62-2AAD-4897-9BA9-529D1C6C7536}" srcOrd="1" destOrd="0" presId="urn:microsoft.com/office/officeart/2005/8/layout/orgChart1"/>
    <dgm:cxn modelId="{FFDDE3B4-AA21-4938-AED3-35ED1A3A90AC}" type="presParOf" srcId="{7565ECCD-A2F5-4B61-AA88-D6CF0C9DD25C}" destId="{1CFD3357-436A-4277-8FC9-7F802C39DC21}" srcOrd="2" destOrd="0" presId="urn:microsoft.com/office/officeart/2005/8/layout/orgChart1"/>
    <dgm:cxn modelId="{A82EF8BF-E633-4DF8-8ED9-355A25F8D456}" type="presParOf" srcId="{B05E66DB-270D-4FBD-AC4B-B0A2E268E1D2}" destId="{E2BC7CDE-0C3A-4A07-852A-763DE0C133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FCAD13-7A19-4A4B-892B-F5094C5C1109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C5E50-B413-4646-9B76-6CC365FA2738}">
      <dgm:prSet phldrT="[Text]"/>
      <dgm:spPr/>
      <dgm:t>
        <a:bodyPr/>
        <a:lstStyle/>
        <a:p>
          <a:r>
            <a:rPr lang="en-US" dirty="0"/>
            <a:t>RESET</a:t>
          </a:r>
        </a:p>
      </dgm:t>
    </dgm:pt>
    <dgm:pt modelId="{DF7927E5-DF22-49B1-A813-1247F4B56C89}" type="parTrans" cxnId="{D1D61797-6AED-4874-A444-54DC1946EF41}">
      <dgm:prSet/>
      <dgm:spPr/>
      <dgm:t>
        <a:bodyPr/>
        <a:lstStyle/>
        <a:p>
          <a:endParaRPr lang="en-US"/>
        </a:p>
      </dgm:t>
    </dgm:pt>
    <dgm:pt modelId="{8DB70527-DB79-4746-ACD3-4B2462132954}" type="sibTrans" cxnId="{D1D61797-6AED-4874-A444-54DC1946EF41}">
      <dgm:prSet/>
      <dgm:spPr/>
      <dgm:t>
        <a:bodyPr/>
        <a:lstStyle/>
        <a:p>
          <a:endParaRPr lang="en-US"/>
        </a:p>
      </dgm:t>
    </dgm:pt>
    <dgm:pt modelId="{7C173D60-4DDC-4025-A31B-3DD6BEBE96D5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E10DE91D-A2A5-44B6-9D06-AC3A6E6937B4}" type="parTrans" cxnId="{26B47EAF-7877-483B-BF19-608B001C3937}">
      <dgm:prSet/>
      <dgm:spPr/>
      <dgm:t>
        <a:bodyPr/>
        <a:lstStyle/>
        <a:p>
          <a:endParaRPr lang="en-US"/>
        </a:p>
      </dgm:t>
    </dgm:pt>
    <dgm:pt modelId="{A58FB1EA-7B46-42CF-BE57-8F31CBC340B9}" type="sibTrans" cxnId="{26B47EAF-7877-483B-BF19-608B001C3937}">
      <dgm:prSet/>
      <dgm:spPr/>
      <dgm:t>
        <a:bodyPr/>
        <a:lstStyle/>
        <a:p>
          <a:endParaRPr lang="en-US"/>
        </a:p>
      </dgm:t>
    </dgm:pt>
    <dgm:pt modelId="{5594C341-1402-40DE-8650-D1A070E59FC5}">
      <dgm:prSet phldrT="[Text]"/>
      <dgm:spPr/>
      <dgm:t>
        <a:bodyPr/>
        <a:lstStyle/>
        <a:p>
          <a:r>
            <a:rPr lang="en-US" dirty="0"/>
            <a:t>Watch dog timer</a:t>
          </a:r>
        </a:p>
      </dgm:t>
    </dgm:pt>
    <dgm:pt modelId="{69A20055-72A5-4062-AD21-C5613B28D1D3}" type="parTrans" cxnId="{74B106D3-B635-4162-9A95-0BDB5A8BA5EE}">
      <dgm:prSet/>
      <dgm:spPr/>
      <dgm:t>
        <a:bodyPr/>
        <a:lstStyle/>
        <a:p>
          <a:endParaRPr lang="en-US"/>
        </a:p>
      </dgm:t>
    </dgm:pt>
    <dgm:pt modelId="{C174E87A-DB7A-44A4-BFC2-0C841BC9CE87}" type="sibTrans" cxnId="{74B106D3-B635-4162-9A95-0BDB5A8BA5EE}">
      <dgm:prSet/>
      <dgm:spPr/>
      <dgm:t>
        <a:bodyPr/>
        <a:lstStyle/>
        <a:p>
          <a:endParaRPr lang="en-US"/>
        </a:p>
      </dgm:t>
    </dgm:pt>
    <dgm:pt modelId="{F709A63C-60FB-4C37-9EE2-1CAF66531DDA}">
      <dgm:prSet phldrT="[Text]"/>
      <dgm:spPr/>
      <dgm:t>
        <a:bodyPr/>
        <a:lstStyle/>
        <a:p>
          <a:r>
            <a:rPr lang="en-US" dirty="0"/>
            <a:t>External Interrupt</a:t>
          </a:r>
        </a:p>
      </dgm:t>
    </dgm:pt>
    <dgm:pt modelId="{5D92D556-813B-4F39-A7A6-F857C8D491C6}" type="parTrans" cxnId="{F6045E32-5723-4612-B0E9-879BAF972A46}">
      <dgm:prSet/>
      <dgm:spPr/>
      <dgm:t>
        <a:bodyPr/>
        <a:lstStyle/>
        <a:p>
          <a:endParaRPr lang="en-US"/>
        </a:p>
      </dgm:t>
    </dgm:pt>
    <dgm:pt modelId="{0F2795AF-FC04-48C8-820E-3F7BE3D1D80C}" type="sibTrans" cxnId="{F6045E32-5723-4612-B0E9-879BAF972A46}">
      <dgm:prSet/>
      <dgm:spPr/>
      <dgm:t>
        <a:bodyPr/>
        <a:lstStyle/>
        <a:p>
          <a:endParaRPr lang="en-US"/>
        </a:p>
      </dgm:t>
    </dgm:pt>
    <dgm:pt modelId="{B04994C4-F900-4D6F-9853-38C579CAAA9A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8495C1B-AD11-4CAF-AC50-17E96B50859D}" type="parTrans" cxnId="{5AD2815E-FEE0-4BD0-A658-27842D436ECE}">
      <dgm:prSet/>
      <dgm:spPr/>
      <dgm:t>
        <a:bodyPr/>
        <a:lstStyle/>
        <a:p>
          <a:endParaRPr lang="en-US"/>
        </a:p>
      </dgm:t>
    </dgm:pt>
    <dgm:pt modelId="{5339C4C6-CB34-4EC6-A39C-E733F020FE06}" type="sibTrans" cxnId="{5AD2815E-FEE0-4BD0-A658-27842D436ECE}">
      <dgm:prSet/>
      <dgm:spPr/>
      <dgm:t>
        <a:bodyPr/>
        <a:lstStyle/>
        <a:p>
          <a:endParaRPr lang="en-US"/>
        </a:p>
      </dgm:t>
    </dgm:pt>
    <dgm:pt modelId="{C0A7EF19-9F31-4F73-801E-038F3298F960}" type="pres">
      <dgm:prSet presAssocID="{FFFCAD13-7A19-4A4B-892B-F5094C5C11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FD268D-3C6D-40D5-BC15-D2DEF631B41A}" type="pres">
      <dgm:prSet presAssocID="{B9CC5E50-B413-4646-9B76-6CC365FA2738}" presName="hierRoot1" presStyleCnt="0">
        <dgm:presLayoutVars>
          <dgm:hierBranch val="init"/>
        </dgm:presLayoutVars>
      </dgm:prSet>
      <dgm:spPr/>
    </dgm:pt>
    <dgm:pt modelId="{BA77DC82-4FC4-481F-9B50-BEE552006AAC}" type="pres">
      <dgm:prSet presAssocID="{B9CC5E50-B413-4646-9B76-6CC365FA2738}" presName="rootComposite1" presStyleCnt="0"/>
      <dgm:spPr/>
    </dgm:pt>
    <dgm:pt modelId="{581E6130-F5BA-4B05-903A-E3AB89635DBD}" type="pres">
      <dgm:prSet presAssocID="{B9CC5E50-B413-4646-9B76-6CC365FA2738}" presName="rootText1" presStyleLbl="node0" presStyleIdx="0" presStyleCnt="1">
        <dgm:presLayoutVars>
          <dgm:chPref val="3"/>
        </dgm:presLayoutVars>
      </dgm:prSet>
      <dgm:spPr/>
    </dgm:pt>
    <dgm:pt modelId="{71853324-1C8F-442E-A54E-1606FD8E995E}" type="pres">
      <dgm:prSet presAssocID="{B9CC5E50-B413-4646-9B76-6CC365FA2738}" presName="rootConnector1" presStyleLbl="node1" presStyleIdx="0" presStyleCnt="0"/>
      <dgm:spPr/>
    </dgm:pt>
    <dgm:pt modelId="{DB96FCF3-DCDB-4B14-ADCE-B51124EA6499}" type="pres">
      <dgm:prSet presAssocID="{B9CC5E50-B413-4646-9B76-6CC365FA2738}" presName="hierChild2" presStyleCnt="0"/>
      <dgm:spPr/>
    </dgm:pt>
    <dgm:pt modelId="{052EF984-4310-4828-A314-D8E50D882351}" type="pres">
      <dgm:prSet presAssocID="{E10DE91D-A2A5-44B6-9D06-AC3A6E6937B4}" presName="Name64" presStyleLbl="parChTrans1D2" presStyleIdx="0" presStyleCnt="2"/>
      <dgm:spPr/>
    </dgm:pt>
    <dgm:pt modelId="{0492005B-D6AD-488B-AE79-FF9C534E8FD9}" type="pres">
      <dgm:prSet presAssocID="{7C173D60-4DDC-4025-A31B-3DD6BEBE96D5}" presName="hierRoot2" presStyleCnt="0">
        <dgm:presLayoutVars>
          <dgm:hierBranch val="init"/>
        </dgm:presLayoutVars>
      </dgm:prSet>
      <dgm:spPr/>
    </dgm:pt>
    <dgm:pt modelId="{60410A64-3964-4441-8001-2E554CF7044E}" type="pres">
      <dgm:prSet presAssocID="{7C173D60-4DDC-4025-A31B-3DD6BEBE96D5}" presName="rootComposite" presStyleCnt="0"/>
      <dgm:spPr/>
    </dgm:pt>
    <dgm:pt modelId="{E4E9DDA5-5113-4A23-972F-ECCC413E2EB0}" type="pres">
      <dgm:prSet presAssocID="{7C173D60-4DDC-4025-A31B-3DD6BEBE96D5}" presName="rootText" presStyleLbl="node2" presStyleIdx="0" presStyleCnt="2">
        <dgm:presLayoutVars>
          <dgm:chPref val="3"/>
        </dgm:presLayoutVars>
      </dgm:prSet>
      <dgm:spPr/>
    </dgm:pt>
    <dgm:pt modelId="{D5F33C88-CC50-4958-A44C-1595F2D5EE27}" type="pres">
      <dgm:prSet presAssocID="{7C173D60-4DDC-4025-A31B-3DD6BEBE96D5}" presName="rootConnector" presStyleLbl="node2" presStyleIdx="0" presStyleCnt="2"/>
      <dgm:spPr/>
    </dgm:pt>
    <dgm:pt modelId="{F4A1ED0D-C122-46C9-8221-8F4B017443F8}" type="pres">
      <dgm:prSet presAssocID="{7C173D60-4DDC-4025-A31B-3DD6BEBE96D5}" presName="hierChild4" presStyleCnt="0"/>
      <dgm:spPr/>
    </dgm:pt>
    <dgm:pt modelId="{6A4C33A9-B272-477D-A452-461804BDF505}" type="pres">
      <dgm:prSet presAssocID="{5D92D556-813B-4F39-A7A6-F857C8D491C6}" presName="Name64" presStyleLbl="parChTrans1D3" presStyleIdx="0" presStyleCnt="2"/>
      <dgm:spPr/>
    </dgm:pt>
    <dgm:pt modelId="{A9E2FAEF-F8D4-4F40-96BF-A37D6142A08C}" type="pres">
      <dgm:prSet presAssocID="{F709A63C-60FB-4C37-9EE2-1CAF66531DDA}" presName="hierRoot2" presStyleCnt="0">
        <dgm:presLayoutVars>
          <dgm:hierBranch val="init"/>
        </dgm:presLayoutVars>
      </dgm:prSet>
      <dgm:spPr/>
    </dgm:pt>
    <dgm:pt modelId="{C6B89FBC-CDA9-4F9D-8B41-1494D21850AA}" type="pres">
      <dgm:prSet presAssocID="{F709A63C-60FB-4C37-9EE2-1CAF66531DDA}" presName="rootComposite" presStyleCnt="0"/>
      <dgm:spPr/>
    </dgm:pt>
    <dgm:pt modelId="{8540952F-69F8-4A57-9C1A-345C9ED7BF8F}" type="pres">
      <dgm:prSet presAssocID="{F709A63C-60FB-4C37-9EE2-1CAF66531DDA}" presName="rootText" presStyleLbl="node3" presStyleIdx="0" presStyleCnt="2">
        <dgm:presLayoutVars>
          <dgm:chPref val="3"/>
        </dgm:presLayoutVars>
      </dgm:prSet>
      <dgm:spPr/>
    </dgm:pt>
    <dgm:pt modelId="{A7C4A383-F3A7-4F4F-9104-26F699C40FAA}" type="pres">
      <dgm:prSet presAssocID="{F709A63C-60FB-4C37-9EE2-1CAF66531DDA}" presName="rootConnector" presStyleLbl="node3" presStyleIdx="0" presStyleCnt="2"/>
      <dgm:spPr/>
    </dgm:pt>
    <dgm:pt modelId="{C1B01983-1B93-4936-98D6-FC46E65C06C3}" type="pres">
      <dgm:prSet presAssocID="{F709A63C-60FB-4C37-9EE2-1CAF66531DDA}" presName="hierChild4" presStyleCnt="0"/>
      <dgm:spPr/>
    </dgm:pt>
    <dgm:pt modelId="{FF39FD3F-7D96-4D12-8EF6-FDA0E72D5BA0}" type="pres">
      <dgm:prSet presAssocID="{F709A63C-60FB-4C37-9EE2-1CAF66531DDA}" presName="hierChild5" presStyleCnt="0"/>
      <dgm:spPr/>
    </dgm:pt>
    <dgm:pt modelId="{7B21D1A1-856E-450E-B3A5-66B9C7B74DF3}" type="pres">
      <dgm:prSet presAssocID="{7C173D60-4DDC-4025-A31B-3DD6BEBE96D5}" presName="hierChild5" presStyleCnt="0"/>
      <dgm:spPr/>
    </dgm:pt>
    <dgm:pt modelId="{C9EB61DB-0095-4243-AC6C-43190B76CDD5}" type="pres">
      <dgm:prSet presAssocID="{68495C1B-AD11-4CAF-AC50-17E96B50859D}" presName="Name64" presStyleLbl="parChTrans1D2" presStyleIdx="1" presStyleCnt="2"/>
      <dgm:spPr/>
    </dgm:pt>
    <dgm:pt modelId="{8348F041-2CBC-4216-98AB-D24B342C24DA}" type="pres">
      <dgm:prSet presAssocID="{B04994C4-F900-4D6F-9853-38C579CAAA9A}" presName="hierRoot2" presStyleCnt="0">
        <dgm:presLayoutVars>
          <dgm:hierBranch val="init"/>
        </dgm:presLayoutVars>
      </dgm:prSet>
      <dgm:spPr/>
    </dgm:pt>
    <dgm:pt modelId="{02F2BF89-F14B-40A9-821E-9371898FB552}" type="pres">
      <dgm:prSet presAssocID="{B04994C4-F900-4D6F-9853-38C579CAAA9A}" presName="rootComposite" presStyleCnt="0"/>
      <dgm:spPr/>
    </dgm:pt>
    <dgm:pt modelId="{03A53C61-E765-4212-A5B8-9EC198A9A3DA}" type="pres">
      <dgm:prSet presAssocID="{B04994C4-F900-4D6F-9853-38C579CAAA9A}" presName="rootText" presStyleLbl="node2" presStyleIdx="1" presStyleCnt="2">
        <dgm:presLayoutVars>
          <dgm:chPref val="3"/>
        </dgm:presLayoutVars>
      </dgm:prSet>
      <dgm:spPr/>
    </dgm:pt>
    <dgm:pt modelId="{73D28E00-859F-41A7-A656-41E70D560859}" type="pres">
      <dgm:prSet presAssocID="{B04994C4-F900-4D6F-9853-38C579CAAA9A}" presName="rootConnector" presStyleLbl="node2" presStyleIdx="1" presStyleCnt="2"/>
      <dgm:spPr/>
    </dgm:pt>
    <dgm:pt modelId="{A345BD3A-C0D4-4CF3-8F8F-46147CDF0D40}" type="pres">
      <dgm:prSet presAssocID="{B04994C4-F900-4D6F-9853-38C579CAAA9A}" presName="hierChild4" presStyleCnt="0"/>
      <dgm:spPr/>
    </dgm:pt>
    <dgm:pt modelId="{26DA7F28-E30A-4648-A33B-42E7FA338A8D}" type="pres">
      <dgm:prSet presAssocID="{69A20055-72A5-4062-AD21-C5613B28D1D3}" presName="Name64" presStyleLbl="parChTrans1D3" presStyleIdx="1" presStyleCnt="2"/>
      <dgm:spPr/>
    </dgm:pt>
    <dgm:pt modelId="{E105BDC2-1F40-404E-A5DB-BDE0BED09A02}" type="pres">
      <dgm:prSet presAssocID="{5594C341-1402-40DE-8650-D1A070E59FC5}" presName="hierRoot2" presStyleCnt="0">
        <dgm:presLayoutVars>
          <dgm:hierBranch val="init"/>
        </dgm:presLayoutVars>
      </dgm:prSet>
      <dgm:spPr/>
    </dgm:pt>
    <dgm:pt modelId="{96C6D92C-65ED-4E2D-8EA4-5317DAA5BF61}" type="pres">
      <dgm:prSet presAssocID="{5594C341-1402-40DE-8650-D1A070E59FC5}" presName="rootComposite" presStyleCnt="0"/>
      <dgm:spPr/>
    </dgm:pt>
    <dgm:pt modelId="{23B1249A-CE7B-4FFC-8628-8FCC80B29B25}" type="pres">
      <dgm:prSet presAssocID="{5594C341-1402-40DE-8650-D1A070E59FC5}" presName="rootText" presStyleLbl="node3" presStyleIdx="1" presStyleCnt="2">
        <dgm:presLayoutVars>
          <dgm:chPref val="3"/>
        </dgm:presLayoutVars>
      </dgm:prSet>
      <dgm:spPr/>
    </dgm:pt>
    <dgm:pt modelId="{8A472E17-9AD5-492B-83DE-B095CED172EF}" type="pres">
      <dgm:prSet presAssocID="{5594C341-1402-40DE-8650-D1A070E59FC5}" presName="rootConnector" presStyleLbl="node3" presStyleIdx="1" presStyleCnt="2"/>
      <dgm:spPr/>
    </dgm:pt>
    <dgm:pt modelId="{98B36DAF-6DA7-4E7A-9885-B71499F185FF}" type="pres">
      <dgm:prSet presAssocID="{5594C341-1402-40DE-8650-D1A070E59FC5}" presName="hierChild4" presStyleCnt="0"/>
      <dgm:spPr/>
    </dgm:pt>
    <dgm:pt modelId="{A31CA733-AF17-4201-B412-201142442AF4}" type="pres">
      <dgm:prSet presAssocID="{5594C341-1402-40DE-8650-D1A070E59FC5}" presName="hierChild5" presStyleCnt="0"/>
      <dgm:spPr/>
    </dgm:pt>
    <dgm:pt modelId="{8F12AE47-8723-49BB-8308-21C895FFA97B}" type="pres">
      <dgm:prSet presAssocID="{B04994C4-F900-4D6F-9853-38C579CAAA9A}" presName="hierChild5" presStyleCnt="0"/>
      <dgm:spPr/>
    </dgm:pt>
    <dgm:pt modelId="{60109632-1663-4E51-AAC4-CC2EDCCCA577}" type="pres">
      <dgm:prSet presAssocID="{B9CC5E50-B413-4646-9B76-6CC365FA2738}" presName="hierChild3" presStyleCnt="0"/>
      <dgm:spPr/>
    </dgm:pt>
  </dgm:ptLst>
  <dgm:cxnLst>
    <dgm:cxn modelId="{F6DA5002-B330-45AB-94BC-942039552ABB}" type="presOf" srcId="{7C173D60-4DDC-4025-A31B-3DD6BEBE96D5}" destId="{E4E9DDA5-5113-4A23-972F-ECCC413E2EB0}" srcOrd="0" destOrd="0" presId="urn:microsoft.com/office/officeart/2009/3/layout/HorizontalOrganizationChart"/>
    <dgm:cxn modelId="{8A426604-4D97-4875-919D-0070BBDE4445}" type="presOf" srcId="{7C173D60-4DDC-4025-A31B-3DD6BEBE96D5}" destId="{D5F33C88-CC50-4958-A44C-1595F2D5EE27}" srcOrd="1" destOrd="0" presId="urn:microsoft.com/office/officeart/2009/3/layout/HorizontalOrganizationChart"/>
    <dgm:cxn modelId="{4338090B-F00F-4235-A837-FB3DC8E3EED9}" type="presOf" srcId="{5594C341-1402-40DE-8650-D1A070E59FC5}" destId="{23B1249A-CE7B-4FFC-8628-8FCC80B29B25}" srcOrd="0" destOrd="0" presId="urn:microsoft.com/office/officeart/2009/3/layout/HorizontalOrganizationChart"/>
    <dgm:cxn modelId="{BBC1932E-7EE1-43FB-A7A8-2BCCC0691986}" type="presOf" srcId="{B04994C4-F900-4D6F-9853-38C579CAAA9A}" destId="{73D28E00-859F-41A7-A656-41E70D560859}" srcOrd="1" destOrd="0" presId="urn:microsoft.com/office/officeart/2009/3/layout/HorizontalOrganizationChart"/>
    <dgm:cxn modelId="{F6045E32-5723-4612-B0E9-879BAF972A46}" srcId="{7C173D60-4DDC-4025-A31B-3DD6BEBE96D5}" destId="{F709A63C-60FB-4C37-9EE2-1CAF66531DDA}" srcOrd="0" destOrd="0" parTransId="{5D92D556-813B-4F39-A7A6-F857C8D491C6}" sibTransId="{0F2795AF-FC04-48C8-820E-3F7BE3D1D80C}"/>
    <dgm:cxn modelId="{5AD2815E-FEE0-4BD0-A658-27842D436ECE}" srcId="{B9CC5E50-B413-4646-9B76-6CC365FA2738}" destId="{B04994C4-F900-4D6F-9853-38C579CAAA9A}" srcOrd="1" destOrd="0" parTransId="{68495C1B-AD11-4CAF-AC50-17E96B50859D}" sibTransId="{5339C4C6-CB34-4EC6-A39C-E733F020FE06}"/>
    <dgm:cxn modelId="{E9201D6F-5191-4465-A475-CE6EB8590F43}" type="presOf" srcId="{F709A63C-60FB-4C37-9EE2-1CAF66531DDA}" destId="{A7C4A383-F3A7-4F4F-9104-26F699C40FAA}" srcOrd="1" destOrd="0" presId="urn:microsoft.com/office/officeart/2009/3/layout/HorizontalOrganizationChart"/>
    <dgm:cxn modelId="{A8266658-33EA-47CF-BF34-75EA31113793}" type="presOf" srcId="{B04994C4-F900-4D6F-9853-38C579CAAA9A}" destId="{03A53C61-E765-4212-A5B8-9EC198A9A3DA}" srcOrd="0" destOrd="0" presId="urn:microsoft.com/office/officeart/2009/3/layout/HorizontalOrganizationChart"/>
    <dgm:cxn modelId="{0D28E27D-9C81-4D55-8931-B9DD710198F6}" type="presOf" srcId="{69A20055-72A5-4062-AD21-C5613B28D1D3}" destId="{26DA7F28-E30A-4648-A33B-42E7FA338A8D}" srcOrd="0" destOrd="0" presId="urn:microsoft.com/office/officeart/2009/3/layout/HorizontalOrganizationChart"/>
    <dgm:cxn modelId="{B8C83E7E-773E-4B4C-A6E1-F4383A1BDF48}" type="presOf" srcId="{E10DE91D-A2A5-44B6-9D06-AC3A6E6937B4}" destId="{052EF984-4310-4828-A314-D8E50D882351}" srcOrd="0" destOrd="0" presId="urn:microsoft.com/office/officeart/2009/3/layout/HorizontalOrganizationChart"/>
    <dgm:cxn modelId="{02209585-3D16-4EB0-9343-FFE65D7C79D7}" type="presOf" srcId="{B9CC5E50-B413-4646-9B76-6CC365FA2738}" destId="{71853324-1C8F-442E-A54E-1606FD8E995E}" srcOrd="1" destOrd="0" presId="urn:microsoft.com/office/officeart/2009/3/layout/HorizontalOrganizationChart"/>
    <dgm:cxn modelId="{83BE4988-9FC6-4FB8-8420-1747CDFF58AA}" type="presOf" srcId="{F709A63C-60FB-4C37-9EE2-1CAF66531DDA}" destId="{8540952F-69F8-4A57-9C1A-345C9ED7BF8F}" srcOrd="0" destOrd="0" presId="urn:microsoft.com/office/officeart/2009/3/layout/HorizontalOrganizationChart"/>
    <dgm:cxn modelId="{D1D61797-6AED-4874-A444-54DC1946EF41}" srcId="{FFFCAD13-7A19-4A4B-892B-F5094C5C1109}" destId="{B9CC5E50-B413-4646-9B76-6CC365FA2738}" srcOrd="0" destOrd="0" parTransId="{DF7927E5-DF22-49B1-A813-1247F4B56C89}" sibTransId="{8DB70527-DB79-4746-ACD3-4B2462132954}"/>
    <dgm:cxn modelId="{26B47EAF-7877-483B-BF19-608B001C3937}" srcId="{B9CC5E50-B413-4646-9B76-6CC365FA2738}" destId="{7C173D60-4DDC-4025-A31B-3DD6BEBE96D5}" srcOrd="0" destOrd="0" parTransId="{E10DE91D-A2A5-44B6-9D06-AC3A6E6937B4}" sibTransId="{A58FB1EA-7B46-42CF-BE57-8F31CBC340B9}"/>
    <dgm:cxn modelId="{9139BFB0-F3EE-4620-B573-7A907B09E3A7}" type="presOf" srcId="{5D92D556-813B-4F39-A7A6-F857C8D491C6}" destId="{6A4C33A9-B272-477D-A452-461804BDF505}" srcOrd="0" destOrd="0" presId="urn:microsoft.com/office/officeart/2009/3/layout/HorizontalOrganizationChart"/>
    <dgm:cxn modelId="{4AEB49B4-A4C1-4587-910D-4A8C07719424}" type="presOf" srcId="{B9CC5E50-B413-4646-9B76-6CC365FA2738}" destId="{581E6130-F5BA-4B05-903A-E3AB89635DBD}" srcOrd="0" destOrd="0" presId="urn:microsoft.com/office/officeart/2009/3/layout/HorizontalOrganizationChart"/>
    <dgm:cxn modelId="{DB815BCA-2120-4184-B813-F5348B20D2DD}" type="presOf" srcId="{FFFCAD13-7A19-4A4B-892B-F5094C5C1109}" destId="{C0A7EF19-9F31-4F73-801E-038F3298F960}" srcOrd="0" destOrd="0" presId="urn:microsoft.com/office/officeart/2009/3/layout/HorizontalOrganizationChart"/>
    <dgm:cxn modelId="{59A0E2CE-842F-44FF-B083-8714BDEB3733}" type="presOf" srcId="{5594C341-1402-40DE-8650-D1A070E59FC5}" destId="{8A472E17-9AD5-492B-83DE-B095CED172EF}" srcOrd="1" destOrd="0" presId="urn:microsoft.com/office/officeart/2009/3/layout/HorizontalOrganizationChart"/>
    <dgm:cxn modelId="{74B106D3-B635-4162-9A95-0BDB5A8BA5EE}" srcId="{B04994C4-F900-4D6F-9853-38C579CAAA9A}" destId="{5594C341-1402-40DE-8650-D1A070E59FC5}" srcOrd="0" destOrd="0" parTransId="{69A20055-72A5-4062-AD21-C5613B28D1D3}" sibTransId="{C174E87A-DB7A-44A4-BFC2-0C841BC9CE87}"/>
    <dgm:cxn modelId="{F8EA62EE-6F17-4DEB-B0DC-75B9E3D20FAD}" type="presOf" srcId="{68495C1B-AD11-4CAF-AC50-17E96B50859D}" destId="{C9EB61DB-0095-4243-AC6C-43190B76CDD5}" srcOrd="0" destOrd="0" presId="urn:microsoft.com/office/officeart/2009/3/layout/HorizontalOrganizationChart"/>
    <dgm:cxn modelId="{9837EAF6-8A24-4CBD-ACFE-F0D6A2558E13}" type="presParOf" srcId="{C0A7EF19-9F31-4F73-801E-038F3298F960}" destId="{9AFD268D-3C6D-40D5-BC15-D2DEF631B41A}" srcOrd="0" destOrd="0" presId="urn:microsoft.com/office/officeart/2009/3/layout/HorizontalOrganizationChart"/>
    <dgm:cxn modelId="{28D6C19B-2EE8-4857-8967-34B53805BD50}" type="presParOf" srcId="{9AFD268D-3C6D-40D5-BC15-D2DEF631B41A}" destId="{BA77DC82-4FC4-481F-9B50-BEE552006AAC}" srcOrd="0" destOrd="0" presId="urn:microsoft.com/office/officeart/2009/3/layout/HorizontalOrganizationChart"/>
    <dgm:cxn modelId="{ED84149B-2FFE-452D-A144-DCA63DA6FF9B}" type="presParOf" srcId="{BA77DC82-4FC4-481F-9B50-BEE552006AAC}" destId="{581E6130-F5BA-4B05-903A-E3AB89635DBD}" srcOrd="0" destOrd="0" presId="urn:microsoft.com/office/officeart/2009/3/layout/HorizontalOrganizationChart"/>
    <dgm:cxn modelId="{18477C9F-ECFA-45A9-8087-6888DD76E4E7}" type="presParOf" srcId="{BA77DC82-4FC4-481F-9B50-BEE552006AAC}" destId="{71853324-1C8F-442E-A54E-1606FD8E995E}" srcOrd="1" destOrd="0" presId="urn:microsoft.com/office/officeart/2009/3/layout/HorizontalOrganizationChart"/>
    <dgm:cxn modelId="{9579EDFF-9C2E-4443-BACB-0A05D9592E3A}" type="presParOf" srcId="{9AFD268D-3C6D-40D5-BC15-D2DEF631B41A}" destId="{DB96FCF3-DCDB-4B14-ADCE-B51124EA6499}" srcOrd="1" destOrd="0" presId="urn:microsoft.com/office/officeart/2009/3/layout/HorizontalOrganizationChart"/>
    <dgm:cxn modelId="{4753014A-E336-4DF4-BFC6-FA727502AE74}" type="presParOf" srcId="{DB96FCF3-DCDB-4B14-ADCE-B51124EA6499}" destId="{052EF984-4310-4828-A314-D8E50D882351}" srcOrd="0" destOrd="0" presId="urn:microsoft.com/office/officeart/2009/3/layout/HorizontalOrganizationChart"/>
    <dgm:cxn modelId="{F95D19CA-FD2D-4296-A686-87F4B511225B}" type="presParOf" srcId="{DB96FCF3-DCDB-4B14-ADCE-B51124EA6499}" destId="{0492005B-D6AD-488B-AE79-FF9C534E8FD9}" srcOrd="1" destOrd="0" presId="urn:microsoft.com/office/officeart/2009/3/layout/HorizontalOrganizationChart"/>
    <dgm:cxn modelId="{E0961DB0-8392-4D21-B90E-901A2F2D247A}" type="presParOf" srcId="{0492005B-D6AD-488B-AE79-FF9C534E8FD9}" destId="{60410A64-3964-4441-8001-2E554CF7044E}" srcOrd="0" destOrd="0" presId="urn:microsoft.com/office/officeart/2009/3/layout/HorizontalOrganizationChart"/>
    <dgm:cxn modelId="{8D05DE45-DFF8-4150-B72B-BB3D767C9391}" type="presParOf" srcId="{60410A64-3964-4441-8001-2E554CF7044E}" destId="{E4E9DDA5-5113-4A23-972F-ECCC413E2EB0}" srcOrd="0" destOrd="0" presId="urn:microsoft.com/office/officeart/2009/3/layout/HorizontalOrganizationChart"/>
    <dgm:cxn modelId="{5B8047BA-6241-4C13-84DE-0DB2224EA5F4}" type="presParOf" srcId="{60410A64-3964-4441-8001-2E554CF7044E}" destId="{D5F33C88-CC50-4958-A44C-1595F2D5EE27}" srcOrd="1" destOrd="0" presId="urn:microsoft.com/office/officeart/2009/3/layout/HorizontalOrganizationChart"/>
    <dgm:cxn modelId="{0693B7E8-7912-48D8-8CF4-E74062C1F178}" type="presParOf" srcId="{0492005B-D6AD-488B-AE79-FF9C534E8FD9}" destId="{F4A1ED0D-C122-46C9-8221-8F4B017443F8}" srcOrd="1" destOrd="0" presId="urn:microsoft.com/office/officeart/2009/3/layout/HorizontalOrganizationChart"/>
    <dgm:cxn modelId="{06329C9B-9F40-4862-B323-BD27272D9575}" type="presParOf" srcId="{F4A1ED0D-C122-46C9-8221-8F4B017443F8}" destId="{6A4C33A9-B272-477D-A452-461804BDF505}" srcOrd="0" destOrd="0" presId="urn:microsoft.com/office/officeart/2009/3/layout/HorizontalOrganizationChart"/>
    <dgm:cxn modelId="{D0D94294-E9C2-4B3B-99EB-603C06866A89}" type="presParOf" srcId="{F4A1ED0D-C122-46C9-8221-8F4B017443F8}" destId="{A9E2FAEF-F8D4-4F40-96BF-A37D6142A08C}" srcOrd="1" destOrd="0" presId="urn:microsoft.com/office/officeart/2009/3/layout/HorizontalOrganizationChart"/>
    <dgm:cxn modelId="{697B43C1-7017-43A2-A005-E3AA19B9C13B}" type="presParOf" srcId="{A9E2FAEF-F8D4-4F40-96BF-A37D6142A08C}" destId="{C6B89FBC-CDA9-4F9D-8B41-1494D21850AA}" srcOrd="0" destOrd="0" presId="urn:microsoft.com/office/officeart/2009/3/layout/HorizontalOrganizationChart"/>
    <dgm:cxn modelId="{8EDF8F96-ECE3-451B-B2EB-8F99B25E532E}" type="presParOf" srcId="{C6B89FBC-CDA9-4F9D-8B41-1494D21850AA}" destId="{8540952F-69F8-4A57-9C1A-345C9ED7BF8F}" srcOrd="0" destOrd="0" presId="urn:microsoft.com/office/officeart/2009/3/layout/HorizontalOrganizationChart"/>
    <dgm:cxn modelId="{2AD9D0BE-36B2-40D3-821B-9D3E348B1A46}" type="presParOf" srcId="{C6B89FBC-CDA9-4F9D-8B41-1494D21850AA}" destId="{A7C4A383-F3A7-4F4F-9104-26F699C40FAA}" srcOrd="1" destOrd="0" presId="urn:microsoft.com/office/officeart/2009/3/layout/HorizontalOrganizationChart"/>
    <dgm:cxn modelId="{893E4955-AB97-435E-9F7A-CE7616ED6A46}" type="presParOf" srcId="{A9E2FAEF-F8D4-4F40-96BF-A37D6142A08C}" destId="{C1B01983-1B93-4936-98D6-FC46E65C06C3}" srcOrd="1" destOrd="0" presId="urn:microsoft.com/office/officeart/2009/3/layout/HorizontalOrganizationChart"/>
    <dgm:cxn modelId="{08122225-ACAD-4924-999C-93E8A01E0130}" type="presParOf" srcId="{A9E2FAEF-F8D4-4F40-96BF-A37D6142A08C}" destId="{FF39FD3F-7D96-4D12-8EF6-FDA0E72D5BA0}" srcOrd="2" destOrd="0" presId="urn:microsoft.com/office/officeart/2009/3/layout/HorizontalOrganizationChart"/>
    <dgm:cxn modelId="{6C1394B8-2278-4C5E-90FF-865AB2295E52}" type="presParOf" srcId="{0492005B-D6AD-488B-AE79-FF9C534E8FD9}" destId="{7B21D1A1-856E-450E-B3A5-66B9C7B74DF3}" srcOrd="2" destOrd="0" presId="urn:microsoft.com/office/officeart/2009/3/layout/HorizontalOrganizationChart"/>
    <dgm:cxn modelId="{A78A136F-215B-42CE-8AC7-B29048762CC6}" type="presParOf" srcId="{DB96FCF3-DCDB-4B14-ADCE-B51124EA6499}" destId="{C9EB61DB-0095-4243-AC6C-43190B76CDD5}" srcOrd="2" destOrd="0" presId="urn:microsoft.com/office/officeart/2009/3/layout/HorizontalOrganizationChart"/>
    <dgm:cxn modelId="{1D4B32EE-E1C6-4DCB-A983-315A3E9FAD2D}" type="presParOf" srcId="{DB96FCF3-DCDB-4B14-ADCE-B51124EA6499}" destId="{8348F041-2CBC-4216-98AB-D24B342C24DA}" srcOrd="3" destOrd="0" presId="urn:microsoft.com/office/officeart/2009/3/layout/HorizontalOrganizationChart"/>
    <dgm:cxn modelId="{63DD1E18-05CB-44C6-818B-4A7F61417D13}" type="presParOf" srcId="{8348F041-2CBC-4216-98AB-D24B342C24DA}" destId="{02F2BF89-F14B-40A9-821E-9371898FB552}" srcOrd="0" destOrd="0" presId="urn:microsoft.com/office/officeart/2009/3/layout/HorizontalOrganizationChart"/>
    <dgm:cxn modelId="{6D6DA6EF-4AB4-48B2-AC7D-158F7916533E}" type="presParOf" srcId="{02F2BF89-F14B-40A9-821E-9371898FB552}" destId="{03A53C61-E765-4212-A5B8-9EC198A9A3DA}" srcOrd="0" destOrd="0" presId="urn:microsoft.com/office/officeart/2009/3/layout/HorizontalOrganizationChart"/>
    <dgm:cxn modelId="{59288970-41DD-49BB-B7B3-2BDCBE4D7149}" type="presParOf" srcId="{02F2BF89-F14B-40A9-821E-9371898FB552}" destId="{73D28E00-859F-41A7-A656-41E70D560859}" srcOrd="1" destOrd="0" presId="urn:microsoft.com/office/officeart/2009/3/layout/HorizontalOrganizationChart"/>
    <dgm:cxn modelId="{970E3C6B-7FA8-4BBD-B224-756355434E25}" type="presParOf" srcId="{8348F041-2CBC-4216-98AB-D24B342C24DA}" destId="{A345BD3A-C0D4-4CF3-8F8F-46147CDF0D40}" srcOrd="1" destOrd="0" presId="urn:microsoft.com/office/officeart/2009/3/layout/HorizontalOrganizationChart"/>
    <dgm:cxn modelId="{667B1FC6-E938-44CF-9BBE-7B5E733400D0}" type="presParOf" srcId="{A345BD3A-C0D4-4CF3-8F8F-46147CDF0D40}" destId="{26DA7F28-E30A-4648-A33B-42E7FA338A8D}" srcOrd="0" destOrd="0" presId="urn:microsoft.com/office/officeart/2009/3/layout/HorizontalOrganizationChart"/>
    <dgm:cxn modelId="{A74D8BC3-53F4-4AD7-B48C-B6B7701705FE}" type="presParOf" srcId="{A345BD3A-C0D4-4CF3-8F8F-46147CDF0D40}" destId="{E105BDC2-1F40-404E-A5DB-BDE0BED09A02}" srcOrd="1" destOrd="0" presId="urn:microsoft.com/office/officeart/2009/3/layout/HorizontalOrganizationChart"/>
    <dgm:cxn modelId="{9716CAFE-16FB-41CF-B7FA-45429C364A2B}" type="presParOf" srcId="{E105BDC2-1F40-404E-A5DB-BDE0BED09A02}" destId="{96C6D92C-65ED-4E2D-8EA4-5317DAA5BF61}" srcOrd="0" destOrd="0" presId="urn:microsoft.com/office/officeart/2009/3/layout/HorizontalOrganizationChart"/>
    <dgm:cxn modelId="{5FC950EC-97F7-4CBA-8958-A138BDB68B56}" type="presParOf" srcId="{96C6D92C-65ED-4E2D-8EA4-5317DAA5BF61}" destId="{23B1249A-CE7B-4FFC-8628-8FCC80B29B25}" srcOrd="0" destOrd="0" presId="urn:microsoft.com/office/officeart/2009/3/layout/HorizontalOrganizationChart"/>
    <dgm:cxn modelId="{1840BE25-1B37-4552-9423-B907C09A56BD}" type="presParOf" srcId="{96C6D92C-65ED-4E2D-8EA4-5317DAA5BF61}" destId="{8A472E17-9AD5-492B-83DE-B095CED172EF}" srcOrd="1" destOrd="0" presId="urn:microsoft.com/office/officeart/2009/3/layout/HorizontalOrganizationChart"/>
    <dgm:cxn modelId="{246BA58C-FF52-4F13-A1A4-9D3066AA18F6}" type="presParOf" srcId="{E105BDC2-1F40-404E-A5DB-BDE0BED09A02}" destId="{98B36DAF-6DA7-4E7A-9885-B71499F185FF}" srcOrd="1" destOrd="0" presId="urn:microsoft.com/office/officeart/2009/3/layout/HorizontalOrganizationChart"/>
    <dgm:cxn modelId="{BE5F267D-2F28-440B-9D27-F83B83620B0C}" type="presParOf" srcId="{E105BDC2-1F40-404E-A5DB-BDE0BED09A02}" destId="{A31CA733-AF17-4201-B412-201142442AF4}" srcOrd="2" destOrd="0" presId="urn:microsoft.com/office/officeart/2009/3/layout/HorizontalOrganizationChart"/>
    <dgm:cxn modelId="{A0401E72-5765-44BC-AE72-CB2EA362EC57}" type="presParOf" srcId="{8348F041-2CBC-4216-98AB-D24B342C24DA}" destId="{8F12AE47-8723-49BB-8308-21C895FFA97B}" srcOrd="2" destOrd="0" presId="urn:microsoft.com/office/officeart/2009/3/layout/HorizontalOrganizationChart"/>
    <dgm:cxn modelId="{BD9B2C1B-717A-40F2-9E46-2B3B5F86C98A}" type="presParOf" srcId="{9AFD268D-3C6D-40D5-BC15-D2DEF631B41A}" destId="{60109632-1663-4E51-AAC4-CC2EDCCCA57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A15BD-B156-4354-BD8E-B7042F2F36D1}">
      <dsp:nvSpPr>
        <dsp:cNvPr id="0" name=""/>
        <dsp:cNvSpPr/>
      </dsp:nvSpPr>
      <dsp:spPr>
        <a:xfrm>
          <a:off x="0" y="937655"/>
          <a:ext cx="11550512" cy="17310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0C1C5-F4E0-421D-B080-E8F78ECA8BC1}">
      <dsp:nvSpPr>
        <dsp:cNvPr id="0" name=""/>
        <dsp:cNvSpPr/>
      </dsp:nvSpPr>
      <dsp:spPr>
        <a:xfrm>
          <a:off x="523644" y="1327143"/>
          <a:ext cx="952080" cy="95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E166A-9859-47EA-9518-422D3ADE22FD}">
      <dsp:nvSpPr>
        <dsp:cNvPr id="0" name=""/>
        <dsp:cNvSpPr/>
      </dsp:nvSpPr>
      <dsp:spPr>
        <a:xfrm>
          <a:off x="1999369" y="937655"/>
          <a:ext cx="9551142" cy="173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03" tIns="183203" rIns="183203" bIns="1832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Conversion Time : </a:t>
          </a:r>
          <a:r>
            <a:rPr lang="en-US" sz="2200" kern="1200" dirty="0"/>
            <a:t>Conversion Time is the time taken by the ADC to convert the analog input into a binary digital input. The conversion time is dictated according to the clock frequency connected to it. Also, it can be called the sampling time.</a:t>
          </a:r>
        </a:p>
      </dsp:txBody>
      <dsp:txXfrm>
        <a:off x="1999369" y="937655"/>
        <a:ext cx="9551142" cy="1731056"/>
      </dsp:txXfrm>
    </dsp:sp>
    <dsp:sp modelId="{928F1881-59EA-46C1-AC96-E05294A369F8}">
      <dsp:nvSpPr>
        <dsp:cNvPr id="0" name=""/>
        <dsp:cNvSpPr/>
      </dsp:nvSpPr>
      <dsp:spPr>
        <a:xfrm>
          <a:off x="0" y="3101475"/>
          <a:ext cx="11550512" cy="17310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3079A-1B67-4E8F-9FB0-3AA958A75B01}">
      <dsp:nvSpPr>
        <dsp:cNvPr id="0" name=""/>
        <dsp:cNvSpPr/>
      </dsp:nvSpPr>
      <dsp:spPr>
        <a:xfrm>
          <a:off x="523644" y="3490963"/>
          <a:ext cx="952080" cy="952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EB665-5C73-48E9-8A25-0F60E19421AA}">
      <dsp:nvSpPr>
        <dsp:cNvPr id="0" name=""/>
        <dsp:cNvSpPr/>
      </dsp:nvSpPr>
      <dsp:spPr>
        <a:xfrm>
          <a:off x="1999369" y="3101475"/>
          <a:ext cx="9551142" cy="173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03" tIns="183203" rIns="183203" bIns="1832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Vref</a:t>
          </a:r>
          <a:r>
            <a:rPr lang="en-US" sz="2200" b="1" kern="1200" dirty="0"/>
            <a:t> : </a:t>
          </a:r>
          <a:r>
            <a:rPr lang="en-US" sz="2200" kern="1200" dirty="0"/>
            <a:t>It is the input voltage used as a reference voltage for the ADC</a:t>
          </a:r>
        </a:p>
      </dsp:txBody>
      <dsp:txXfrm>
        <a:off x="1999369" y="3101475"/>
        <a:ext cx="9551142" cy="1731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3C374-6EF2-461E-A09D-A9530972BD77}">
      <dsp:nvSpPr>
        <dsp:cNvPr id="0" name=""/>
        <dsp:cNvSpPr/>
      </dsp:nvSpPr>
      <dsp:spPr>
        <a:xfrm>
          <a:off x="3303" y="45096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10-bit Resolution</a:t>
          </a:r>
        </a:p>
      </dsp:txBody>
      <dsp:txXfrm>
        <a:off x="3303" y="45096"/>
        <a:ext cx="2620466" cy="1572279"/>
      </dsp:txXfrm>
    </dsp:sp>
    <dsp:sp modelId="{5011BD2B-4F95-4035-AF14-70DFDE78BED6}">
      <dsp:nvSpPr>
        <dsp:cNvPr id="0" name=""/>
        <dsp:cNvSpPr/>
      </dsp:nvSpPr>
      <dsp:spPr>
        <a:xfrm>
          <a:off x="2885816" y="45096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13 µs - 260 µs Conversion Time</a:t>
          </a:r>
        </a:p>
      </dsp:txBody>
      <dsp:txXfrm>
        <a:off x="2885816" y="45096"/>
        <a:ext cx="2620466" cy="1572279"/>
      </dsp:txXfrm>
    </dsp:sp>
    <dsp:sp modelId="{DF584825-12FE-4A7B-B499-07A971E3ACE0}">
      <dsp:nvSpPr>
        <dsp:cNvPr id="0" name=""/>
        <dsp:cNvSpPr/>
      </dsp:nvSpPr>
      <dsp:spPr>
        <a:xfrm>
          <a:off x="5768329" y="45096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8 Multiplexed Single Ended Input Channels</a:t>
          </a:r>
        </a:p>
      </dsp:txBody>
      <dsp:txXfrm>
        <a:off x="5768329" y="45096"/>
        <a:ext cx="2620466" cy="1572279"/>
      </dsp:txXfrm>
    </dsp:sp>
    <dsp:sp modelId="{E5879296-E000-464E-92EA-7857B5F0193B}">
      <dsp:nvSpPr>
        <dsp:cNvPr id="0" name=""/>
        <dsp:cNvSpPr/>
      </dsp:nvSpPr>
      <dsp:spPr>
        <a:xfrm>
          <a:off x="8650842" y="128395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7 Differential Input Channels</a:t>
          </a:r>
        </a:p>
      </dsp:txBody>
      <dsp:txXfrm>
        <a:off x="8650842" y="128395"/>
        <a:ext cx="2620466" cy="1572279"/>
      </dsp:txXfrm>
    </dsp:sp>
    <dsp:sp modelId="{516DD2E2-07BB-473E-8DBC-6032580D5B56}">
      <dsp:nvSpPr>
        <dsp:cNvPr id="0" name=""/>
        <dsp:cNvSpPr/>
      </dsp:nvSpPr>
      <dsp:spPr>
        <a:xfrm>
          <a:off x="3303" y="1879422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 Differential Input Channels with Optional Gain of 10x and 200x</a:t>
          </a:r>
        </a:p>
      </dsp:txBody>
      <dsp:txXfrm>
        <a:off x="3303" y="1879422"/>
        <a:ext cx="2620466" cy="1572279"/>
      </dsp:txXfrm>
    </dsp:sp>
    <dsp:sp modelId="{24F49FEB-63E5-4DBD-9B0C-7A4C50877ACE}">
      <dsp:nvSpPr>
        <dsp:cNvPr id="0" name=""/>
        <dsp:cNvSpPr/>
      </dsp:nvSpPr>
      <dsp:spPr>
        <a:xfrm>
          <a:off x="2885816" y="1879422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Left adjustment for ADC Result Readout</a:t>
          </a:r>
        </a:p>
      </dsp:txBody>
      <dsp:txXfrm>
        <a:off x="2885816" y="1879422"/>
        <a:ext cx="2620466" cy="1572279"/>
      </dsp:txXfrm>
    </dsp:sp>
    <dsp:sp modelId="{030B4B68-9EBE-4E6B-8D71-CBCF76129FE0}">
      <dsp:nvSpPr>
        <dsp:cNvPr id="0" name=""/>
        <dsp:cNvSpPr/>
      </dsp:nvSpPr>
      <dsp:spPr>
        <a:xfrm>
          <a:off x="5768329" y="1879422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0 - VCC ADC Input Voltage Range</a:t>
          </a:r>
        </a:p>
      </dsp:txBody>
      <dsp:txXfrm>
        <a:off x="5768329" y="1879422"/>
        <a:ext cx="2620466" cy="1572279"/>
      </dsp:txXfrm>
    </dsp:sp>
    <dsp:sp modelId="{0B9CC2C4-DE7A-4ECA-88E5-2F6B44995CFF}">
      <dsp:nvSpPr>
        <dsp:cNvPr id="0" name=""/>
        <dsp:cNvSpPr/>
      </dsp:nvSpPr>
      <dsp:spPr>
        <a:xfrm>
          <a:off x="8650842" y="1879422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Selectable 2.56V ADC Reference Voltage</a:t>
          </a:r>
        </a:p>
      </dsp:txBody>
      <dsp:txXfrm>
        <a:off x="8650842" y="1879422"/>
        <a:ext cx="2620466" cy="1572279"/>
      </dsp:txXfrm>
    </dsp:sp>
    <dsp:sp modelId="{846509DF-FEAB-4070-A7C6-7D00AB95B38D}">
      <dsp:nvSpPr>
        <dsp:cNvPr id="0" name=""/>
        <dsp:cNvSpPr/>
      </dsp:nvSpPr>
      <dsp:spPr>
        <a:xfrm>
          <a:off x="1444559" y="3713749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Free Running or Single Conversion Mode</a:t>
          </a:r>
        </a:p>
      </dsp:txBody>
      <dsp:txXfrm>
        <a:off x="1444559" y="3713749"/>
        <a:ext cx="2620466" cy="1572279"/>
      </dsp:txXfrm>
    </dsp:sp>
    <dsp:sp modelId="{2D43B62E-972B-4C01-BAD2-42ABD4B23CD2}">
      <dsp:nvSpPr>
        <dsp:cNvPr id="0" name=""/>
        <dsp:cNvSpPr/>
      </dsp:nvSpPr>
      <dsp:spPr>
        <a:xfrm>
          <a:off x="4327072" y="3713749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ADC Start Conversion by Auto Triggering on Interrupt Sources</a:t>
          </a:r>
        </a:p>
      </dsp:txBody>
      <dsp:txXfrm>
        <a:off x="4327072" y="3713749"/>
        <a:ext cx="2620466" cy="1572279"/>
      </dsp:txXfrm>
    </dsp:sp>
    <dsp:sp modelId="{AA12F6E3-E49F-4912-A735-13C3AAC47C5E}">
      <dsp:nvSpPr>
        <dsp:cNvPr id="0" name=""/>
        <dsp:cNvSpPr/>
      </dsp:nvSpPr>
      <dsp:spPr>
        <a:xfrm>
          <a:off x="7209585" y="3713749"/>
          <a:ext cx="2620466" cy="157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Interrupt on ADC Conversion Complete</a:t>
          </a:r>
        </a:p>
      </dsp:txBody>
      <dsp:txXfrm>
        <a:off x="7209585" y="3713749"/>
        <a:ext cx="2620466" cy="1572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44264-C7E1-4060-9EF3-9081250C408C}">
      <dsp:nvSpPr>
        <dsp:cNvPr id="0" name=""/>
        <dsp:cNvSpPr/>
      </dsp:nvSpPr>
      <dsp:spPr>
        <a:xfrm>
          <a:off x="5637212" y="1734081"/>
          <a:ext cx="2029521" cy="699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233"/>
              </a:lnTo>
              <a:lnTo>
                <a:pt x="2029521" y="335233"/>
              </a:lnTo>
              <a:lnTo>
                <a:pt x="2029521" y="699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5E3CC-C116-45DC-BA7A-930D96EBCD0F}">
      <dsp:nvSpPr>
        <dsp:cNvPr id="0" name=""/>
        <dsp:cNvSpPr/>
      </dsp:nvSpPr>
      <dsp:spPr>
        <a:xfrm>
          <a:off x="3541028" y="1734081"/>
          <a:ext cx="2096183" cy="727600"/>
        </a:xfrm>
        <a:custGeom>
          <a:avLst/>
          <a:gdLst/>
          <a:ahLst/>
          <a:cxnLst/>
          <a:rect l="0" t="0" r="0" b="0"/>
          <a:pathLst>
            <a:path>
              <a:moveTo>
                <a:pt x="2096183" y="0"/>
              </a:moveTo>
              <a:lnTo>
                <a:pt x="2096183" y="363800"/>
              </a:lnTo>
              <a:lnTo>
                <a:pt x="0" y="363800"/>
              </a:lnTo>
              <a:lnTo>
                <a:pt x="0" y="7276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9241-8032-4DA6-A8F1-E05FEE6A3F61}">
      <dsp:nvSpPr>
        <dsp:cNvPr id="0" name=""/>
        <dsp:cNvSpPr/>
      </dsp:nvSpPr>
      <dsp:spPr>
        <a:xfrm>
          <a:off x="3904829" y="1697"/>
          <a:ext cx="3464766" cy="173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Exceptions</a:t>
          </a:r>
        </a:p>
      </dsp:txBody>
      <dsp:txXfrm>
        <a:off x="3904829" y="1697"/>
        <a:ext cx="3464766" cy="1732383"/>
      </dsp:txXfrm>
    </dsp:sp>
    <dsp:sp modelId="{6416CE39-45C5-4BA8-A0F7-FE839E3852A4}">
      <dsp:nvSpPr>
        <dsp:cNvPr id="0" name=""/>
        <dsp:cNvSpPr/>
      </dsp:nvSpPr>
      <dsp:spPr>
        <a:xfrm>
          <a:off x="1808645" y="2461681"/>
          <a:ext cx="3464766" cy="173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Hardware (External interrupts - RESET)</a:t>
          </a:r>
        </a:p>
      </dsp:txBody>
      <dsp:txXfrm>
        <a:off x="1808645" y="2461681"/>
        <a:ext cx="3464766" cy="1732383"/>
      </dsp:txXfrm>
    </dsp:sp>
    <dsp:sp modelId="{24C446BB-CA34-4646-9303-F5B919E09590}">
      <dsp:nvSpPr>
        <dsp:cNvPr id="0" name=""/>
        <dsp:cNvSpPr/>
      </dsp:nvSpPr>
      <dsp:spPr>
        <a:xfrm>
          <a:off x="5934350" y="2433114"/>
          <a:ext cx="3464766" cy="173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Software (Division by zero – stack overflow)</a:t>
          </a:r>
        </a:p>
      </dsp:txBody>
      <dsp:txXfrm>
        <a:off x="5934350" y="2433114"/>
        <a:ext cx="3464766" cy="1732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A7F28-E30A-4648-A33B-42E7FA338A8D}">
      <dsp:nvSpPr>
        <dsp:cNvPr id="0" name=""/>
        <dsp:cNvSpPr/>
      </dsp:nvSpPr>
      <dsp:spPr>
        <a:xfrm>
          <a:off x="3622767" y="2483775"/>
          <a:ext cx="329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14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B61DB-0095-4243-AC6C-43190B76CDD5}">
      <dsp:nvSpPr>
        <dsp:cNvPr id="0" name=""/>
        <dsp:cNvSpPr/>
      </dsp:nvSpPr>
      <dsp:spPr>
        <a:xfrm>
          <a:off x="1647924" y="2175669"/>
          <a:ext cx="329140" cy="35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570" y="0"/>
              </a:lnTo>
              <a:lnTo>
                <a:pt x="164570" y="353826"/>
              </a:lnTo>
              <a:lnTo>
                <a:pt x="329140" y="3538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33A9-B272-477D-A452-461804BDF505}">
      <dsp:nvSpPr>
        <dsp:cNvPr id="0" name=""/>
        <dsp:cNvSpPr/>
      </dsp:nvSpPr>
      <dsp:spPr>
        <a:xfrm>
          <a:off x="3622767" y="1776122"/>
          <a:ext cx="329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914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EF984-4310-4828-A314-D8E50D882351}">
      <dsp:nvSpPr>
        <dsp:cNvPr id="0" name=""/>
        <dsp:cNvSpPr/>
      </dsp:nvSpPr>
      <dsp:spPr>
        <a:xfrm>
          <a:off x="1647924" y="1821842"/>
          <a:ext cx="329140" cy="353826"/>
        </a:xfrm>
        <a:custGeom>
          <a:avLst/>
          <a:gdLst/>
          <a:ahLst/>
          <a:cxnLst/>
          <a:rect l="0" t="0" r="0" b="0"/>
          <a:pathLst>
            <a:path>
              <a:moveTo>
                <a:pt x="0" y="353826"/>
              </a:moveTo>
              <a:lnTo>
                <a:pt x="164570" y="353826"/>
              </a:lnTo>
              <a:lnTo>
                <a:pt x="164570" y="0"/>
              </a:lnTo>
              <a:lnTo>
                <a:pt x="3291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E6130-F5BA-4B05-903A-E3AB89635DBD}">
      <dsp:nvSpPr>
        <dsp:cNvPr id="0" name=""/>
        <dsp:cNvSpPr/>
      </dsp:nvSpPr>
      <dsp:spPr>
        <a:xfrm>
          <a:off x="2221" y="1924699"/>
          <a:ext cx="1645702" cy="50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RESET</a:t>
          </a:r>
        </a:p>
      </dsp:txBody>
      <dsp:txXfrm>
        <a:off x="2221" y="1924699"/>
        <a:ext cx="1645702" cy="501939"/>
      </dsp:txXfrm>
    </dsp:sp>
    <dsp:sp modelId="{E4E9DDA5-5113-4A23-972F-ECCC413E2EB0}">
      <dsp:nvSpPr>
        <dsp:cNvPr id="0" name=""/>
        <dsp:cNvSpPr/>
      </dsp:nvSpPr>
      <dsp:spPr>
        <a:xfrm>
          <a:off x="1977064" y="1570873"/>
          <a:ext cx="1645702" cy="50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Hardware</a:t>
          </a:r>
        </a:p>
      </dsp:txBody>
      <dsp:txXfrm>
        <a:off x="1977064" y="1570873"/>
        <a:ext cx="1645702" cy="501939"/>
      </dsp:txXfrm>
    </dsp:sp>
    <dsp:sp modelId="{8540952F-69F8-4A57-9C1A-345C9ED7BF8F}">
      <dsp:nvSpPr>
        <dsp:cNvPr id="0" name=""/>
        <dsp:cNvSpPr/>
      </dsp:nvSpPr>
      <dsp:spPr>
        <a:xfrm>
          <a:off x="3951907" y="1570873"/>
          <a:ext cx="1645702" cy="50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External Interrupt</a:t>
          </a:r>
        </a:p>
      </dsp:txBody>
      <dsp:txXfrm>
        <a:off x="3951907" y="1570873"/>
        <a:ext cx="1645702" cy="501939"/>
      </dsp:txXfrm>
    </dsp:sp>
    <dsp:sp modelId="{03A53C61-E765-4212-A5B8-9EC198A9A3DA}">
      <dsp:nvSpPr>
        <dsp:cNvPr id="0" name=""/>
        <dsp:cNvSpPr/>
      </dsp:nvSpPr>
      <dsp:spPr>
        <a:xfrm>
          <a:off x="1977064" y="2278525"/>
          <a:ext cx="1645702" cy="50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</a:t>
          </a:r>
        </a:p>
      </dsp:txBody>
      <dsp:txXfrm>
        <a:off x="1977064" y="2278525"/>
        <a:ext cx="1645702" cy="501939"/>
      </dsp:txXfrm>
    </dsp:sp>
    <dsp:sp modelId="{23B1249A-CE7B-4FFC-8628-8FCC80B29B25}">
      <dsp:nvSpPr>
        <dsp:cNvPr id="0" name=""/>
        <dsp:cNvSpPr/>
      </dsp:nvSpPr>
      <dsp:spPr>
        <a:xfrm>
          <a:off x="3951907" y="2278525"/>
          <a:ext cx="1645702" cy="50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Watch dog timer</a:t>
          </a:r>
        </a:p>
      </dsp:txBody>
      <dsp:txXfrm>
        <a:off x="3951907" y="2278525"/>
        <a:ext cx="1645702" cy="50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C5E12-0FEA-926A-2710-1E3CE9244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659"/>
          <a:stretch/>
        </p:blipFill>
        <p:spPr>
          <a:xfrm>
            <a:off x="20" y="10"/>
            <a:ext cx="12191980" cy="6856614"/>
          </a:xfrm>
          <a:prstGeom prst="rect">
            <a:avLst/>
          </a:prstGeom>
          <a:effectLst/>
        </p:spPr>
      </p:pic>
      <p:grpSp>
        <p:nvGrpSpPr>
          <p:cNvPr id="39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D8433-CF5D-1E18-27E6-3BE3A2B01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Session 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Analog to Digital Convertor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54252-C70B-DB5C-F00C-8F8A43966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By : Ahmad Hazem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A79DA2-6D4F-72C4-2B7A-EB5EF70CDFAE}"/>
              </a:ext>
            </a:extLst>
          </p:cNvPr>
          <p:cNvGrpSpPr/>
          <p:nvPr/>
        </p:nvGrpSpPr>
        <p:grpSpPr>
          <a:xfrm>
            <a:off x="9302612" y="249223"/>
            <a:ext cx="2619375" cy="2305055"/>
            <a:chOff x="6740090" y="357182"/>
            <a:chExt cx="2619375" cy="230505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455293-B54A-5B82-F1CE-BCDE79FA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7263"/>
            <a:stretch/>
          </p:blipFill>
          <p:spPr>
            <a:xfrm>
              <a:off x="6982483" y="357182"/>
              <a:ext cx="2108635" cy="12287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1E749B-5C06-0854-4C79-F037EE37E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0090" y="1585912"/>
              <a:ext cx="2619375" cy="10763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84010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850D7-DFE6-0F14-B58F-2726C1EF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47" y="0"/>
            <a:ext cx="5976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564-1A52-26B4-923A-C78DFE21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ADCSRA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09422-AC22-0E76-0DD3-B1E6B50F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109" y="1124504"/>
            <a:ext cx="7534275" cy="790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D175A-6E75-A230-7FD8-A583FF44C5BC}"/>
              </a:ext>
            </a:extLst>
          </p:cNvPr>
          <p:cNvSpPr txBox="1"/>
          <p:nvPr/>
        </p:nvSpPr>
        <p:spPr>
          <a:xfrm>
            <a:off x="301925" y="1915079"/>
            <a:ext cx="110518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 7 – ADEN: ADC Enable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one to this bit enables the ADC. By writing it to zero, the ADC is turned off. Turning the ADC off while a conversion is in progress, will terminate this conversion.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 6 – ADSC: ADC Start Conversion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one to this bit starts the conversion.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 5 – ADATE: ADC Auto Trigger Enable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one to this bit, results in Auto Triggering of the ADC is enabled.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 4 – ADIF: ADC Interrupt Flag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bit is set when an ADC conversion completes, and the Data Registers are updated.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 3 – ADIE: ADC Interrupt Enable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one to this bit, the ADC Conversion Complete Interrupt is activated.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808E-47F9-F604-214A-72E8F3CD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ADCSRA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E435-8ADB-D36E-9BC8-EE927527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14614"/>
            <a:ext cx="11274612" cy="1751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Bits 2 : 0 – ADPS2 : 0: ADC Pre-scaler Select Bits</a:t>
            </a:r>
          </a:p>
          <a:p>
            <a:r>
              <a:rPr lang="en-US" sz="2400" dirty="0"/>
              <a:t>These bits determine the division factor between the XTAL frequency and the input clock to the ADC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528B7B-DA15-24CC-AB59-6CF456E2C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57296"/>
              </p:ext>
            </p:extLst>
          </p:nvPr>
        </p:nvGraphicFramePr>
        <p:xfrm>
          <a:off x="3532996" y="2936655"/>
          <a:ext cx="81280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0436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4756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9414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181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2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0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1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4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9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42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1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949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DEAEBF-4370-0925-F5C9-30B6D324D67E}"/>
              </a:ext>
            </a:extLst>
          </p:cNvPr>
          <p:cNvSpPr txBox="1"/>
          <p:nvPr/>
        </p:nvSpPr>
        <p:spPr>
          <a:xfrm>
            <a:off x="458694" y="2936655"/>
            <a:ext cx="2836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frequency the atmega32 can support for conversion rate is 50kHz to 200KHz so , when using the internal clock of the atmega32 (16MHz) we always use the pre-scale of 128, unless an external is oscillator is connected.</a:t>
            </a:r>
          </a:p>
        </p:txBody>
      </p:sp>
    </p:spTree>
    <p:extLst>
      <p:ext uri="{BB962C8B-B14F-4D97-AF65-F5344CB8AC3E}">
        <p14:creationId xmlns:p14="http://schemas.microsoft.com/office/powerpoint/2010/main" val="34742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FAD7B-C3BC-D913-5FAF-5BD243F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0"/>
            <a:ext cx="772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03B5C-DA9B-B385-CED0-1B4AA419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32" y="457200"/>
            <a:ext cx="5179237" cy="2259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SFIOR register (Special Function input output register)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97FA4B-A0D2-6F12-65D0-65E7B7A98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5423545"/>
            <a:ext cx="8458200" cy="11182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03FD0F3-0B70-4E50-91B1-F11CD19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4385" y="41921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247266-43E8-4F29-8D2F-F85BAFB4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05029C-D396-4ABC-BFBE-B7573011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8117B-B789-3BE0-348D-320E1A0E676D}"/>
              </a:ext>
            </a:extLst>
          </p:cNvPr>
          <p:cNvSpPr txBox="1"/>
          <p:nvPr/>
        </p:nvSpPr>
        <p:spPr>
          <a:xfrm>
            <a:off x="193329" y="2716785"/>
            <a:ext cx="5146083" cy="266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100" b="1" dirty="0">
                <a:solidFill>
                  <a:srgbClr val="FFFFFF"/>
                </a:solidFill>
              </a:rPr>
              <a:t>Bits 7,6,5 : ADTS2, ADTS1, ADTS0</a:t>
            </a:r>
            <a:r>
              <a:rPr lang="en-US" sz="2100" dirty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100" dirty="0">
                <a:solidFill>
                  <a:srgbClr val="FFFFFF"/>
                </a:solidFill>
              </a:rPr>
              <a:t>The </a:t>
            </a:r>
            <a:r>
              <a:rPr lang="en-US" sz="2100" dirty="0" err="1">
                <a:solidFill>
                  <a:srgbClr val="FFFFFF"/>
                </a:solidFill>
              </a:rPr>
              <a:t>ADTSn</a:t>
            </a:r>
            <a:r>
              <a:rPr lang="en-US" sz="2100" dirty="0">
                <a:solidFill>
                  <a:srgbClr val="FFFFFF"/>
                </a:solidFill>
              </a:rPr>
              <a:t> bit are trigger bits for the ADC to convert the analogue voltage strobed on the ADC channel pin into a decimal value stored in the ADCH/ADCL data register.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4DC60E-308F-7791-0E27-22365466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34996"/>
              </p:ext>
            </p:extLst>
          </p:nvPr>
        </p:nvGraphicFramePr>
        <p:xfrm>
          <a:off x="5339412" y="271408"/>
          <a:ext cx="6659259" cy="484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58">
                  <a:extLst>
                    <a:ext uri="{9D8B030D-6E8A-4147-A177-3AD203B41FA5}">
                      <a16:colId xmlns:a16="http://schemas.microsoft.com/office/drawing/2014/main" val="327373714"/>
                    </a:ext>
                  </a:extLst>
                </a:gridCol>
                <a:gridCol w="1106758">
                  <a:extLst>
                    <a:ext uri="{9D8B030D-6E8A-4147-A177-3AD203B41FA5}">
                      <a16:colId xmlns:a16="http://schemas.microsoft.com/office/drawing/2014/main" val="3869440213"/>
                    </a:ext>
                  </a:extLst>
                </a:gridCol>
                <a:gridCol w="1106758">
                  <a:extLst>
                    <a:ext uri="{9D8B030D-6E8A-4147-A177-3AD203B41FA5}">
                      <a16:colId xmlns:a16="http://schemas.microsoft.com/office/drawing/2014/main" val="828940351"/>
                    </a:ext>
                  </a:extLst>
                </a:gridCol>
                <a:gridCol w="3338985">
                  <a:extLst>
                    <a:ext uri="{9D8B030D-6E8A-4147-A177-3AD203B41FA5}">
                      <a16:colId xmlns:a16="http://schemas.microsoft.com/office/drawing/2014/main" val="1546856441"/>
                    </a:ext>
                  </a:extLst>
                </a:gridCol>
              </a:tblGrid>
              <a:tr h="43898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ADTS2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ADTS1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ADTS0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Description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944981107"/>
                  </a:ext>
                </a:extLst>
              </a:tr>
              <a:tr h="43898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Free Running mode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399847432"/>
                  </a:ext>
                </a:extLst>
              </a:tr>
              <a:tr h="43898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Analog Comparator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3784627615"/>
                  </a:ext>
                </a:extLst>
              </a:tr>
              <a:tr h="43898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External Interrupt Request 0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4145735999"/>
                  </a:ext>
                </a:extLst>
              </a:tr>
              <a:tr h="73829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Timer/Counter0 Compare Match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2691401526"/>
                  </a:ext>
                </a:extLst>
              </a:tr>
              <a:tr h="43898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Timer/Counter0 Overflow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2254047442"/>
                  </a:ext>
                </a:extLst>
              </a:tr>
              <a:tr h="73829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Timer/Counter1 Compare Match B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3659568767"/>
                  </a:ext>
                </a:extLst>
              </a:tr>
              <a:tr h="43898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Timer/Counter1 Overflow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2029612609"/>
                  </a:ext>
                </a:extLst>
              </a:tr>
              <a:tr h="738299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65457" marR="65457" marT="32728" marB="32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Timer/Counter1 Capture Event</a:t>
                      </a:r>
                    </a:p>
                  </a:txBody>
                  <a:tcPr marL="65457" marR="65457" marT="32728" marB="32728" anchor="ctr"/>
                </a:tc>
                <a:extLst>
                  <a:ext uri="{0D108BD9-81ED-4DB2-BD59-A6C34878D82A}">
                    <a16:rowId xmlns:a16="http://schemas.microsoft.com/office/drawing/2014/main" val="379736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8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C86E-5466-509A-75E8-43C593BB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LM35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453F-63E4-10B0-EF93-E5305566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AVR c code to interface LM35 with atmega32. when temperature is more than 50 degree Celsius, make a LED connected to port C pin 0 go on;</a:t>
            </a:r>
          </a:p>
          <a:p>
            <a:r>
              <a:rPr lang="en-US" dirty="0"/>
              <a:t>Create a fire alarm system using LM35 temperature system, IR flame sensor, LCD , buzzer, LED. Display temperature, gas sensor on the LCD . If temperature is above 50 ,and flame is detected set buzzer on , and LED to flicker</a:t>
            </a:r>
          </a:p>
        </p:txBody>
      </p:sp>
    </p:spTree>
    <p:extLst>
      <p:ext uri="{BB962C8B-B14F-4D97-AF65-F5344CB8AC3E}">
        <p14:creationId xmlns:p14="http://schemas.microsoft.com/office/powerpoint/2010/main" val="338965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rrows pointing towards different directions">
            <a:extLst>
              <a:ext uri="{FF2B5EF4-FFF2-40B4-BE49-F238E27FC236}">
                <a16:creationId xmlns:a16="http://schemas.microsoft.com/office/drawing/2014/main" id="{355AB268-34CD-0FAE-F3A9-0FA76C39C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737432-73B7-4BCE-A154-A4B1B3E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1637612"/>
            <a:ext cx="6096002" cy="35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0023C2-A81B-01B0-886F-5672E4A2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8800"/>
            <a:ext cx="518010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63658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8B5C6-2857-D88F-5CD6-807EBC18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(Exceptions handling by CPU)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A1721E-31C6-7CB5-946F-FC5500418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163459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99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E251-435A-C7FE-C735-476D6D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circuit and watch dog timer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C7A3-A024-68FB-5EE6-C4D0EF3EF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Watch Dog Timer :</a:t>
            </a:r>
          </a:p>
          <a:p>
            <a:pPr marL="0" indent="0">
              <a:buNone/>
            </a:pPr>
            <a:r>
              <a:rPr lang="en-US" dirty="0"/>
              <a:t>Counter that count time period for each function .If function took more than calculated time period, an automatic reset occurs.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A11FB0-2405-D543-26F9-D6024A6DA2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794075"/>
              </p:ext>
            </p:extLst>
          </p:nvPr>
        </p:nvGraphicFramePr>
        <p:xfrm>
          <a:off x="6133382" y="1825625"/>
          <a:ext cx="55998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43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E60DD3-E2B7-9536-C99F-D14F6806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12192000" cy="69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255EF59-5764-6588-8077-21A440F2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63" y="320291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ADC pinout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7E3B0-A238-CB93-C50A-ACE4EFED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563" y="1241275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PORTA in the atmega32 consists of 8 channels, allowing up to 8 peripherals to be connected to the microcontroller.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3FE3FB-457F-9640-BF19-100BD6F084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20869" r="10141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846F9-06A4-5B1E-204E-45F7FD43E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" y="4575348"/>
            <a:ext cx="6477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E8475-B399-14E2-1163-58A28C88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417A9B0-B5C6-F350-1D2F-64370CDC6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488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11874F-8849-C69D-064C-9CEC5FCF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2F5FD-5057-8058-2959-5F0CA1F5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5E4C-BA15-7A41-A824-548EECBF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latency: Time between interrupt happens and context switching start</a:t>
            </a:r>
          </a:p>
          <a:p>
            <a:r>
              <a:rPr lang="en-US" dirty="0"/>
              <a:t>Interrupt response time : Time between Interrupt happens and ISR function start running.</a:t>
            </a:r>
          </a:p>
          <a:p>
            <a:r>
              <a:rPr lang="en-US" dirty="0"/>
              <a:t>Interrupt Recovery : Time between interrupts and context switching finish</a:t>
            </a:r>
          </a:p>
          <a:p>
            <a:r>
              <a:rPr lang="en-US" dirty="0"/>
              <a:t>Interrupt Process Time : Time between interrupts happens and the returning of the main function</a:t>
            </a:r>
          </a:p>
        </p:txBody>
      </p:sp>
    </p:spTree>
    <p:extLst>
      <p:ext uri="{BB962C8B-B14F-4D97-AF65-F5344CB8AC3E}">
        <p14:creationId xmlns:p14="http://schemas.microsoft.com/office/powerpoint/2010/main" val="166215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7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48F5F-9BF6-A371-AB39-65235C4A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External Interrupts</a:t>
            </a:r>
          </a:p>
        </p:txBody>
      </p:sp>
    </p:spTree>
    <p:extLst>
      <p:ext uri="{BB962C8B-B14F-4D97-AF65-F5344CB8AC3E}">
        <p14:creationId xmlns:p14="http://schemas.microsoft.com/office/powerpoint/2010/main" val="386403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2DE187-AC36-3641-4F58-19A98E88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GICR Registers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9750B-9229-EEA2-8FC8-EFB8F3C42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8447" y="1442721"/>
            <a:ext cx="10895105" cy="115601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D4641D-62DC-3B17-FE7E-0D80DAEF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695" y="2773681"/>
            <a:ext cx="11274610" cy="3403282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 7 – INT1: External Interrupt Request 1 Enable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      0: Disable external interrupt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      1: Enable external interrupt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 6 – INT0: External Interrupt Request 0 Enable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      0: Disable external interrupt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      1: Enable external interrupt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 5 – INT2: External Interrupt Request 2 Enable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      0: Disable external interrupt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      1: Enable external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5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22BB-15C9-42B6-CABC-F7E22ABE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6" y="91441"/>
            <a:ext cx="10895106" cy="1325563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MCU Control Register (MCUCR)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F0427-D3E5-BBF6-E104-8E790F7271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234" y="1097280"/>
            <a:ext cx="11388070" cy="10387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810500-75D8-4D51-FF7D-21FD40F8DB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27200" y="2135981"/>
            <a:ext cx="8737599" cy="4722019"/>
          </a:xfrm>
        </p:spPr>
      </p:pic>
    </p:spTree>
    <p:extLst>
      <p:ext uri="{BB962C8B-B14F-4D97-AF65-F5344CB8AC3E}">
        <p14:creationId xmlns:p14="http://schemas.microsoft.com/office/powerpoint/2010/main" val="245642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A334CB-0A2B-FA65-CB56-DFF43181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MCU Control and Status Register (MCUCSR)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78C231B-575A-760F-9E32-00B091239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1320800"/>
            <a:ext cx="10378440" cy="5537200"/>
          </a:xfrm>
        </p:spPr>
      </p:pic>
    </p:spTree>
    <p:extLst>
      <p:ext uri="{BB962C8B-B14F-4D97-AF65-F5344CB8AC3E}">
        <p14:creationId xmlns:p14="http://schemas.microsoft.com/office/powerpoint/2010/main" val="230383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13B7-975A-2233-D734-8C393E7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B70C-BBB1-EDDB-8D41-A7EB11DC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AVR c code that enables a LED when a push button is pushed using an interrupt.</a:t>
            </a:r>
          </a:p>
          <a:p>
            <a:r>
              <a:rPr lang="en-US" dirty="0"/>
              <a:t>Write an AVR c code interrupt code when a button is pushed in the keypad , the letter appears on the LCD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16DA335-2F5B-212A-7D90-CAA5A4EC5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534737"/>
              </p:ext>
            </p:extLst>
          </p:nvPr>
        </p:nvGraphicFramePr>
        <p:xfrm>
          <a:off x="270013" y="342900"/>
          <a:ext cx="11550512" cy="577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97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C29D724-65E4-0655-6FB6-9BF5BCBDC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013" y="550488"/>
                <a:ext cx="11455262" cy="556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FFFF"/>
                    </a:solidFill>
                  </a:rPr>
                  <a:t>Resolution 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FF"/>
                    </a:solidFill>
                  </a:rPr>
                  <a:t>The ADC in the atmega32 has a 10-bit resolution. The ADC resolution is defined as the smallest incremental voltage that can be recognized and thus causes a change in the digital output. It is expressed as the number of bits output by the ADC.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FF"/>
                    </a:solidFill>
                  </a:rPr>
                  <a:t>Formula to calculate resolution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𝑟𝑒𝑔𝑖𝑠𝑡𝑒𝑟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C29D724-65E4-0655-6FB6-9BF5BCBDC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013" y="550488"/>
                <a:ext cx="11455262" cy="5562599"/>
              </a:xfrm>
              <a:blipFill>
                <a:blip r:embed="rId4"/>
                <a:stretch>
                  <a:fillRect l="-798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EDBB120-BB84-823A-22A0-91B0C31B4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584" y="3655558"/>
            <a:ext cx="8306120" cy="26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A29F9-BF34-E2EA-3E2F-CD9027D4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Atmega32 ADC features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68A105-79E5-75CC-8DDF-D03C990C9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3306"/>
              </p:ext>
            </p:extLst>
          </p:nvPr>
        </p:nvGraphicFramePr>
        <p:xfrm>
          <a:off x="458694" y="1371600"/>
          <a:ext cx="11274612" cy="533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779-0160-88B5-97DD-E736729E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ADCH/ADCL (ADC data register)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CFB4-E5EA-0C5D-2622-FC3DA30D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10-bit register composed of 2 8-bit registers. One register holds the LSB 8-bit in it (ADCL for an example), and the other register holds the MSB 2-Bit in it (ADCH for example).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84BCB-BBAE-BB90-B0DA-FF8D8579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15" y="4146535"/>
            <a:ext cx="8315863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9990D-8FD6-5B17-8E46-2991650E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15" y="3664570"/>
            <a:ext cx="8315863" cy="4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CB66-B20E-91F3-E1AF-B890C865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ADMUX Register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56596-5499-46E7-95D8-AA5CCFED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62" y="1618906"/>
            <a:ext cx="7610475" cy="7334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3EACA-C8B5-164C-AFFB-8E7D1F2DD180}"/>
              </a:ext>
            </a:extLst>
          </p:cNvPr>
          <p:cNvSpPr txBox="1"/>
          <p:nvPr/>
        </p:nvSpPr>
        <p:spPr>
          <a:xfrm>
            <a:off x="612475" y="2527540"/>
            <a:ext cx="1089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 7: 6 – REFS1 : 0: Reference Selection Bits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Reference voltage selection for ADC</a:t>
            </a:r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D9C637F-EDDE-CC1E-BCC3-338A073EA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31186"/>
              </p:ext>
            </p:extLst>
          </p:nvPr>
        </p:nvGraphicFramePr>
        <p:xfrm>
          <a:off x="1523042" y="3281377"/>
          <a:ext cx="8127999" cy="2601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5727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213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7604352"/>
                    </a:ext>
                  </a:extLst>
                </a:gridCol>
              </a:tblGrid>
              <a:tr h="520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724986"/>
                  </a:ext>
                </a:extLst>
              </a:tr>
              <a:tr h="520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AREF pin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220573"/>
                  </a:ext>
                </a:extLst>
              </a:tr>
              <a:tr h="520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AVCC pin i.e.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34093"/>
                  </a:ext>
                </a:extLst>
              </a:tr>
              <a:tr h="520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62832"/>
                  </a:ext>
                </a:extLst>
              </a:tr>
              <a:tr h="520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2 (2.56 V)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10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3267-30BD-F634-5E6B-C3BA1C89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ADMUX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3E2B3-1A8F-B9DB-1ECF-A7D377110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460" y="2614653"/>
            <a:ext cx="9738863" cy="2391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0D7C4-EC3E-038A-AF77-05A6D5A4E1CF}"/>
              </a:ext>
            </a:extLst>
          </p:cNvPr>
          <p:cNvSpPr txBox="1"/>
          <p:nvPr/>
        </p:nvSpPr>
        <p:spPr>
          <a:xfrm>
            <a:off x="542925" y="1691323"/>
            <a:ext cx="1081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 5 – ADLAR: ADC Left Adjust Result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10-bits output as upper bits or lower bits in ADCH &amp; ADCL.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9ECD8E-4E5E-1771-70A2-7BE25ED9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93" y="128311"/>
            <a:ext cx="5638800" cy="1167091"/>
          </a:xfrm>
        </p:spPr>
        <p:txBody>
          <a:bodyPr>
            <a:normAutofit fontScale="90000"/>
          </a:bodyPr>
          <a:lstStyle/>
          <a:p>
            <a:r>
              <a:rPr lang="en-US" dirty="0"/>
              <a:t>ADMUX Register 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042102-D2FD-459E-8835-204B639BD388}"/>
              </a:ext>
            </a:extLst>
          </p:cNvPr>
          <p:cNvGrpSpPr/>
          <p:nvPr/>
        </p:nvGrpSpPr>
        <p:grpSpPr>
          <a:xfrm>
            <a:off x="-1" y="0"/>
            <a:ext cx="5710687" cy="6858000"/>
            <a:chOff x="5905307" y="-549250"/>
            <a:chExt cx="5138922" cy="7049418"/>
          </a:xfrm>
        </p:grpSpPr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42619CB2-4D3D-F97C-5CA0-CE0131D03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" b="6734"/>
            <a:stretch/>
          </p:blipFill>
          <p:spPr>
            <a:xfrm>
              <a:off x="5905765" y="-549250"/>
              <a:ext cx="5138464" cy="66321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711987-8EF0-5EE7-5289-6B89E5379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5307" y="6082854"/>
              <a:ext cx="5138464" cy="41731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36F9C49-34A2-4E81-CD88-6C380449A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177" y="5728614"/>
            <a:ext cx="4805423" cy="1110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2C97A0-1994-CE0F-A821-87AEAA7D5315}"/>
              </a:ext>
            </a:extLst>
          </p:cNvPr>
          <p:cNvSpPr txBox="1"/>
          <p:nvPr/>
        </p:nvSpPr>
        <p:spPr>
          <a:xfrm>
            <a:off x="5974603" y="711856"/>
            <a:ext cx="5270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Bits 4 : 0 – MUX4 : 0: Analog Channel and Gain Selection Bits</a:t>
            </a:r>
          </a:p>
          <a:p>
            <a:r>
              <a:rPr lang="en-US" sz="2400" dirty="0"/>
              <a:t>We can select input channel ADC0 to ADC7 by using these bits. </a:t>
            </a:r>
          </a:p>
          <a:p>
            <a:r>
              <a:rPr lang="en-US" sz="2400" dirty="0"/>
              <a:t>Selecting a channel is very easy, just put the channel number in MUX4 : 0.</a:t>
            </a:r>
          </a:p>
          <a:p>
            <a:r>
              <a:rPr lang="en-US" sz="2400" dirty="0"/>
              <a:t>Suppose you are connecting the input to ADC channel 2 then put 00010 in MUX4 : 0.</a:t>
            </a:r>
          </a:p>
          <a:p>
            <a:r>
              <a:rPr lang="en-US" sz="2400" dirty="0"/>
              <a:t>Suppose you are connecting the input to ADC channel 5 then put 00101 in MUX4 : 0.</a:t>
            </a:r>
          </a:p>
        </p:txBody>
      </p:sp>
    </p:spTree>
    <p:extLst>
      <p:ext uri="{BB962C8B-B14F-4D97-AF65-F5344CB8AC3E}">
        <p14:creationId xmlns:p14="http://schemas.microsoft.com/office/powerpoint/2010/main" val="89250583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1123</Words>
  <Application>Microsoft Office PowerPoint</Application>
  <PresentationFormat>Widescreen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Next LT Pro</vt:lpstr>
      <vt:lpstr>AvenirNext LT Pro Medium</vt:lpstr>
      <vt:lpstr>Cambria Math</vt:lpstr>
      <vt:lpstr>Roboto</vt:lpstr>
      <vt:lpstr>Sabon Next LT</vt:lpstr>
      <vt:lpstr>DappledVTI</vt:lpstr>
      <vt:lpstr>Session  Analog to Digital Convertor</vt:lpstr>
      <vt:lpstr>ADC pinout</vt:lpstr>
      <vt:lpstr>PowerPoint Presentation</vt:lpstr>
      <vt:lpstr>PowerPoint Presentation</vt:lpstr>
      <vt:lpstr>Atmega32 ADC features</vt:lpstr>
      <vt:lpstr>ADCH/ADCL (ADC data register)</vt:lpstr>
      <vt:lpstr>ADMUX Register</vt:lpstr>
      <vt:lpstr>ADMUX Register</vt:lpstr>
      <vt:lpstr>ADMUX Register  </vt:lpstr>
      <vt:lpstr>PowerPoint Presentation</vt:lpstr>
      <vt:lpstr>ADCSRA Register</vt:lpstr>
      <vt:lpstr>ADCSRA Register</vt:lpstr>
      <vt:lpstr>PowerPoint Presentation</vt:lpstr>
      <vt:lpstr>SFIOR register (Special Function input output register)</vt:lpstr>
      <vt:lpstr>LM35 Temperature sensor</vt:lpstr>
      <vt:lpstr>Interrupts</vt:lpstr>
      <vt:lpstr>Interrupts (Exceptions handling by CPU)</vt:lpstr>
      <vt:lpstr>Reset circuit and watch dog timer</vt:lpstr>
      <vt:lpstr>PowerPoint Presentation</vt:lpstr>
      <vt:lpstr>PowerPoint Presentation</vt:lpstr>
      <vt:lpstr>PowerPoint Presentation</vt:lpstr>
      <vt:lpstr>PowerPoint Presentation</vt:lpstr>
      <vt:lpstr>Definitions:</vt:lpstr>
      <vt:lpstr>External Interrupts</vt:lpstr>
      <vt:lpstr>GICR Registers</vt:lpstr>
      <vt:lpstr>MCU Control Register (MCUCR)</vt:lpstr>
      <vt:lpstr>MCU Control and Status Register (MCUCSR)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Analogue to Digital Convertor</dc:title>
  <dc:creator>Ahmad Hazem</dc:creator>
  <cp:lastModifiedBy>Ahmad Hazem</cp:lastModifiedBy>
  <cp:revision>33</cp:revision>
  <dcterms:created xsi:type="dcterms:W3CDTF">2022-07-11T11:44:39Z</dcterms:created>
  <dcterms:modified xsi:type="dcterms:W3CDTF">2022-07-23T18:53:44Z</dcterms:modified>
</cp:coreProperties>
</file>