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4" r:id="rId10"/>
    <p:sldId id="265" r:id="rId11"/>
    <p:sldId id="266" r:id="rId12"/>
    <p:sldId id="262" r:id="rId13"/>
    <p:sldId id="263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5D571-89A7-42AD-9D8E-5A981A8D1B9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D87D2F9-6573-4D00-BA86-B07AC6C82CB7}">
      <dgm:prSet phldrT="[Text]"/>
      <dgm:spPr/>
      <dgm:t>
        <a:bodyPr/>
        <a:lstStyle/>
        <a:p>
          <a:r>
            <a:rPr lang="en-US" dirty="0"/>
            <a:t>Development Phase</a:t>
          </a:r>
        </a:p>
      </dgm:t>
    </dgm:pt>
    <dgm:pt modelId="{68552FF6-B332-438C-8C19-A1B90D591A11}" type="parTrans" cxnId="{2F08F2A1-2EA1-407C-A103-703128FC814C}">
      <dgm:prSet/>
      <dgm:spPr/>
      <dgm:t>
        <a:bodyPr/>
        <a:lstStyle/>
        <a:p>
          <a:endParaRPr lang="en-US"/>
        </a:p>
      </dgm:t>
    </dgm:pt>
    <dgm:pt modelId="{2B1D6094-D708-48B2-9C8C-AD52FCA573DA}" type="sibTrans" cxnId="{2F08F2A1-2EA1-407C-A103-703128FC814C}">
      <dgm:prSet/>
      <dgm:spPr/>
      <dgm:t>
        <a:bodyPr/>
        <a:lstStyle/>
        <a:p>
          <a:endParaRPr lang="en-US"/>
        </a:p>
      </dgm:t>
    </dgm:pt>
    <dgm:pt modelId="{785C669C-2095-47C9-97B9-5B6294E7C8C8}">
      <dgm:prSet phldrT="[Text]"/>
      <dgm:spPr/>
      <dgm:t>
        <a:bodyPr/>
        <a:lstStyle/>
        <a:p>
          <a:r>
            <a:rPr lang="en-US" dirty="0"/>
            <a:t>Building Phase</a:t>
          </a:r>
        </a:p>
      </dgm:t>
    </dgm:pt>
    <dgm:pt modelId="{AC887562-DFB4-4208-B66F-8B0D8C53D65D}" type="parTrans" cxnId="{8E6C5700-9338-4276-B815-15D388C7EA40}">
      <dgm:prSet/>
      <dgm:spPr/>
      <dgm:t>
        <a:bodyPr/>
        <a:lstStyle/>
        <a:p>
          <a:endParaRPr lang="en-US"/>
        </a:p>
      </dgm:t>
    </dgm:pt>
    <dgm:pt modelId="{1C7A05C9-9708-48C0-9EA4-1F856885CF23}" type="sibTrans" cxnId="{8E6C5700-9338-4276-B815-15D388C7EA40}">
      <dgm:prSet/>
      <dgm:spPr/>
      <dgm:t>
        <a:bodyPr/>
        <a:lstStyle/>
        <a:p>
          <a:endParaRPr lang="en-US"/>
        </a:p>
      </dgm:t>
    </dgm:pt>
    <dgm:pt modelId="{04318EE3-DF69-4C00-8ABE-6351A706E3D4}">
      <dgm:prSet phldrT="[Text]"/>
      <dgm:spPr/>
      <dgm:t>
        <a:bodyPr/>
        <a:lstStyle/>
        <a:p>
          <a:r>
            <a:rPr lang="en-US" dirty="0"/>
            <a:t>Debugging Phase and run time</a:t>
          </a:r>
        </a:p>
      </dgm:t>
    </dgm:pt>
    <dgm:pt modelId="{AE8785E4-0EC2-49A4-8478-1B1F35DFC196}" type="parTrans" cxnId="{1DFDC6EE-2E46-4701-B0D1-301491BB0DB7}">
      <dgm:prSet/>
      <dgm:spPr/>
      <dgm:t>
        <a:bodyPr/>
        <a:lstStyle/>
        <a:p>
          <a:endParaRPr lang="en-US"/>
        </a:p>
      </dgm:t>
    </dgm:pt>
    <dgm:pt modelId="{9A50F330-A2D1-4F7E-A0C2-B0A017403886}" type="sibTrans" cxnId="{1DFDC6EE-2E46-4701-B0D1-301491BB0DB7}">
      <dgm:prSet/>
      <dgm:spPr/>
      <dgm:t>
        <a:bodyPr/>
        <a:lstStyle/>
        <a:p>
          <a:endParaRPr lang="en-US"/>
        </a:p>
      </dgm:t>
    </dgm:pt>
    <dgm:pt modelId="{54D96824-43D8-41F4-971E-BD25A60D2B24}">
      <dgm:prSet phldrT="[Text]"/>
      <dgm:spPr/>
      <dgm:t>
        <a:bodyPr/>
        <a:lstStyle/>
        <a:p>
          <a:r>
            <a:rPr lang="en-US" dirty="0"/>
            <a:t>Profiling Phase</a:t>
          </a:r>
        </a:p>
      </dgm:t>
    </dgm:pt>
    <dgm:pt modelId="{9AFF918B-1839-488D-ADCA-5660C70D86A7}" type="parTrans" cxnId="{72083A63-76A1-41E1-852F-04A1E604C072}">
      <dgm:prSet/>
      <dgm:spPr/>
      <dgm:t>
        <a:bodyPr/>
        <a:lstStyle/>
        <a:p>
          <a:endParaRPr lang="en-US"/>
        </a:p>
      </dgm:t>
    </dgm:pt>
    <dgm:pt modelId="{1E67AAA4-55FC-4B19-BD3A-EFD4F1DD8638}" type="sibTrans" cxnId="{72083A63-76A1-41E1-852F-04A1E604C072}">
      <dgm:prSet/>
      <dgm:spPr/>
      <dgm:t>
        <a:bodyPr/>
        <a:lstStyle/>
        <a:p>
          <a:endParaRPr lang="en-US"/>
        </a:p>
      </dgm:t>
    </dgm:pt>
    <dgm:pt modelId="{E5593654-696C-419C-9A0C-9AECFD712194}">
      <dgm:prSet phldrT="[Text]"/>
      <dgm:spPr/>
      <dgm:t>
        <a:bodyPr/>
        <a:lstStyle/>
        <a:p>
          <a:r>
            <a:rPr lang="en-US" dirty="0"/>
            <a:t>Loading Phase</a:t>
          </a:r>
        </a:p>
      </dgm:t>
    </dgm:pt>
    <dgm:pt modelId="{5D7E8598-717D-4837-A735-965FDB397819}" type="sibTrans" cxnId="{501A210C-1A01-4784-A81C-C23D0B79341F}">
      <dgm:prSet/>
      <dgm:spPr/>
      <dgm:t>
        <a:bodyPr/>
        <a:lstStyle/>
        <a:p>
          <a:endParaRPr lang="en-US"/>
        </a:p>
      </dgm:t>
    </dgm:pt>
    <dgm:pt modelId="{CC440FA3-617A-462D-91C8-E56823312CB7}" type="parTrans" cxnId="{501A210C-1A01-4784-A81C-C23D0B79341F}">
      <dgm:prSet/>
      <dgm:spPr/>
      <dgm:t>
        <a:bodyPr/>
        <a:lstStyle/>
        <a:p>
          <a:endParaRPr lang="en-US"/>
        </a:p>
      </dgm:t>
    </dgm:pt>
    <dgm:pt modelId="{6E3B9A27-2562-437B-8274-A67BBA7177A1}" type="pres">
      <dgm:prSet presAssocID="{FED5D571-89A7-42AD-9D8E-5A981A8D1B99}" presName="Name0" presStyleCnt="0">
        <dgm:presLayoutVars>
          <dgm:dir/>
          <dgm:resizeHandles val="exact"/>
        </dgm:presLayoutVars>
      </dgm:prSet>
      <dgm:spPr/>
    </dgm:pt>
    <dgm:pt modelId="{D04E0E1B-877B-409E-B359-74BC33A01706}" type="pres">
      <dgm:prSet presAssocID="{6D87D2F9-6573-4D00-BA86-B07AC6C82CB7}" presName="parTxOnly" presStyleLbl="node1" presStyleIdx="0" presStyleCnt="5">
        <dgm:presLayoutVars>
          <dgm:bulletEnabled val="1"/>
        </dgm:presLayoutVars>
      </dgm:prSet>
      <dgm:spPr/>
    </dgm:pt>
    <dgm:pt modelId="{4F4AA0AF-1B08-4673-8377-FB0FACFC6E2D}" type="pres">
      <dgm:prSet presAssocID="{2B1D6094-D708-48B2-9C8C-AD52FCA573DA}" presName="parSpace" presStyleCnt="0"/>
      <dgm:spPr/>
    </dgm:pt>
    <dgm:pt modelId="{358AF8CD-F44C-4C3B-BBCE-B957317495DE}" type="pres">
      <dgm:prSet presAssocID="{785C669C-2095-47C9-97B9-5B6294E7C8C8}" presName="parTxOnly" presStyleLbl="node1" presStyleIdx="1" presStyleCnt="5">
        <dgm:presLayoutVars>
          <dgm:bulletEnabled val="1"/>
        </dgm:presLayoutVars>
      </dgm:prSet>
      <dgm:spPr/>
    </dgm:pt>
    <dgm:pt modelId="{717B5354-2D8B-4955-A51F-3B78A092A0D9}" type="pres">
      <dgm:prSet presAssocID="{1C7A05C9-9708-48C0-9EA4-1F856885CF23}" presName="parSpace" presStyleCnt="0"/>
      <dgm:spPr/>
    </dgm:pt>
    <dgm:pt modelId="{B0DD9647-92A2-419A-AB78-1D0925278F34}" type="pres">
      <dgm:prSet presAssocID="{E5593654-696C-419C-9A0C-9AECFD712194}" presName="parTxOnly" presStyleLbl="node1" presStyleIdx="2" presStyleCnt="5">
        <dgm:presLayoutVars>
          <dgm:bulletEnabled val="1"/>
        </dgm:presLayoutVars>
      </dgm:prSet>
      <dgm:spPr/>
    </dgm:pt>
    <dgm:pt modelId="{F39351FD-D769-41D4-93D5-7EC0BCFB70F1}" type="pres">
      <dgm:prSet presAssocID="{5D7E8598-717D-4837-A735-965FDB397819}" presName="parSpace" presStyleCnt="0"/>
      <dgm:spPr/>
    </dgm:pt>
    <dgm:pt modelId="{D4459335-EAB6-4CA7-818C-EEAE014E76F0}" type="pres">
      <dgm:prSet presAssocID="{54D96824-43D8-41F4-971E-BD25A60D2B24}" presName="parTxOnly" presStyleLbl="node1" presStyleIdx="3" presStyleCnt="5">
        <dgm:presLayoutVars>
          <dgm:bulletEnabled val="1"/>
        </dgm:presLayoutVars>
      </dgm:prSet>
      <dgm:spPr/>
    </dgm:pt>
    <dgm:pt modelId="{4FDD21A9-BB44-4539-93B6-CBAAFC5CD295}" type="pres">
      <dgm:prSet presAssocID="{1E67AAA4-55FC-4B19-BD3A-EFD4F1DD8638}" presName="parSpace" presStyleCnt="0"/>
      <dgm:spPr/>
    </dgm:pt>
    <dgm:pt modelId="{EFDF8473-22DB-4E57-8956-3B05B4AE7637}" type="pres">
      <dgm:prSet presAssocID="{04318EE3-DF69-4C00-8ABE-6351A706E3D4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E6C5700-9338-4276-B815-15D388C7EA40}" srcId="{FED5D571-89A7-42AD-9D8E-5A981A8D1B99}" destId="{785C669C-2095-47C9-97B9-5B6294E7C8C8}" srcOrd="1" destOrd="0" parTransId="{AC887562-DFB4-4208-B66F-8B0D8C53D65D}" sibTransId="{1C7A05C9-9708-48C0-9EA4-1F856885CF23}"/>
    <dgm:cxn modelId="{501A210C-1A01-4784-A81C-C23D0B79341F}" srcId="{FED5D571-89A7-42AD-9D8E-5A981A8D1B99}" destId="{E5593654-696C-419C-9A0C-9AECFD712194}" srcOrd="2" destOrd="0" parTransId="{CC440FA3-617A-462D-91C8-E56823312CB7}" sibTransId="{5D7E8598-717D-4837-A735-965FDB397819}"/>
    <dgm:cxn modelId="{D4FA0A40-9505-40BC-82F1-03A1A67AE0AD}" type="presOf" srcId="{785C669C-2095-47C9-97B9-5B6294E7C8C8}" destId="{358AF8CD-F44C-4C3B-BBCE-B957317495DE}" srcOrd="0" destOrd="0" presId="urn:microsoft.com/office/officeart/2005/8/layout/hChevron3"/>
    <dgm:cxn modelId="{72083A63-76A1-41E1-852F-04A1E604C072}" srcId="{FED5D571-89A7-42AD-9D8E-5A981A8D1B99}" destId="{54D96824-43D8-41F4-971E-BD25A60D2B24}" srcOrd="3" destOrd="0" parTransId="{9AFF918B-1839-488D-ADCA-5660C70D86A7}" sibTransId="{1E67AAA4-55FC-4B19-BD3A-EFD4F1DD8638}"/>
    <dgm:cxn modelId="{4FD7D29E-E110-4307-8BE1-1137815EF58E}" type="presOf" srcId="{04318EE3-DF69-4C00-8ABE-6351A706E3D4}" destId="{EFDF8473-22DB-4E57-8956-3B05B4AE7637}" srcOrd="0" destOrd="0" presId="urn:microsoft.com/office/officeart/2005/8/layout/hChevron3"/>
    <dgm:cxn modelId="{2F08F2A1-2EA1-407C-A103-703128FC814C}" srcId="{FED5D571-89A7-42AD-9D8E-5A981A8D1B99}" destId="{6D87D2F9-6573-4D00-BA86-B07AC6C82CB7}" srcOrd="0" destOrd="0" parTransId="{68552FF6-B332-438C-8C19-A1B90D591A11}" sibTransId="{2B1D6094-D708-48B2-9C8C-AD52FCA573DA}"/>
    <dgm:cxn modelId="{27599EDD-C6C5-4799-BBB2-449C8A4E088E}" type="presOf" srcId="{FED5D571-89A7-42AD-9D8E-5A981A8D1B99}" destId="{6E3B9A27-2562-437B-8274-A67BBA7177A1}" srcOrd="0" destOrd="0" presId="urn:microsoft.com/office/officeart/2005/8/layout/hChevron3"/>
    <dgm:cxn modelId="{3297EFE0-52F6-4FFF-90C1-AF7124C724A0}" type="presOf" srcId="{E5593654-696C-419C-9A0C-9AECFD712194}" destId="{B0DD9647-92A2-419A-AB78-1D0925278F34}" srcOrd="0" destOrd="0" presId="urn:microsoft.com/office/officeart/2005/8/layout/hChevron3"/>
    <dgm:cxn modelId="{EC9239E7-F113-4DD2-BE71-EEA3F47C56BC}" type="presOf" srcId="{6D87D2F9-6573-4D00-BA86-B07AC6C82CB7}" destId="{D04E0E1B-877B-409E-B359-74BC33A01706}" srcOrd="0" destOrd="0" presId="urn:microsoft.com/office/officeart/2005/8/layout/hChevron3"/>
    <dgm:cxn modelId="{1DFDC6EE-2E46-4701-B0D1-301491BB0DB7}" srcId="{FED5D571-89A7-42AD-9D8E-5A981A8D1B99}" destId="{04318EE3-DF69-4C00-8ABE-6351A706E3D4}" srcOrd="4" destOrd="0" parTransId="{AE8785E4-0EC2-49A4-8478-1B1F35DFC196}" sibTransId="{9A50F330-A2D1-4F7E-A0C2-B0A017403886}"/>
    <dgm:cxn modelId="{3C839FFA-13E8-4270-A592-B5BA71C2C6B2}" type="presOf" srcId="{54D96824-43D8-41F4-971E-BD25A60D2B24}" destId="{D4459335-EAB6-4CA7-818C-EEAE014E76F0}" srcOrd="0" destOrd="0" presId="urn:microsoft.com/office/officeart/2005/8/layout/hChevron3"/>
    <dgm:cxn modelId="{9A20D622-1869-4819-AEB3-F5EAE7D93744}" type="presParOf" srcId="{6E3B9A27-2562-437B-8274-A67BBA7177A1}" destId="{D04E0E1B-877B-409E-B359-74BC33A01706}" srcOrd="0" destOrd="0" presId="urn:microsoft.com/office/officeart/2005/8/layout/hChevron3"/>
    <dgm:cxn modelId="{2933BDF0-257C-4396-8075-44C2D55FB096}" type="presParOf" srcId="{6E3B9A27-2562-437B-8274-A67BBA7177A1}" destId="{4F4AA0AF-1B08-4673-8377-FB0FACFC6E2D}" srcOrd="1" destOrd="0" presId="urn:microsoft.com/office/officeart/2005/8/layout/hChevron3"/>
    <dgm:cxn modelId="{2385DF9F-57AA-45E7-B592-34688E0E4145}" type="presParOf" srcId="{6E3B9A27-2562-437B-8274-A67BBA7177A1}" destId="{358AF8CD-F44C-4C3B-BBCE-B957317495DE}" srcOrd="2" destOrd="0" presId="urn:microsoft.com/office/officeart/2005/8/layout/hChevron3"/>
    <dgm:cxn modelId="{4A758BE5-83FF-4937-8522-B568D12B3039}" type="presParOf" srcId="{6E3B9A27-2562-437B-8274-A67BBA7177A1}" destId="{717B5354-2D8B-4955-A51F-3B78A092A0D9}" srcOrd="3" destOrd="0" presId="urn:microsoft.com/office/officeart/2005/8/layout/hChevron3"/>
    <dgm:cxn modelId="{DC217768-78A9-487D-B3ED-F24E3E26433F}" type="presParOf" srcId="{6E3B9A27-2562-437B-8274-A67BBA7177A1}" destId="{B0DD9647-92A2-419A-AB78-1D0925278F34}" srcOrd="4" destOrd="0" presId="urn:microsoft.com/office/officeart/2005/8/layout/hChevron3"/>
    <dgm:cxn modelId="{1D6EAE97-CC15-4F46-9CF3-BF0260B85F13}" type="presParOf" srcId="{6E3B9A27-2562-437B-8274-A67BBA7177A1}" destId="{F39351FD-D769-41D4-93D5-7EC0BCFB70F1}" srcOrd="5" destOrd="0" presId="urn:microsoft.com/office/officeart/2005/8/layout/hChevron3"/>
    <dgm:cxn modelId="{165ED37D-CD71-422C-BFC7-9429F6A54028}" type="presParOf" srcId="{6E3B9A27-2562-437B-8274-A67BBA7177A1}" destId="{D4459335-EAB6-4CA7-818C-EEAE014E76F0}" srcOrd="6" destOrd="0" presId="urn:microsoft.com/office/officeart/2005/8/layout/hChevron3"/>
    <dgm:cxn modelId="{B72E1EC7-02A9-43DE-B1AE-339F63DE457E}" type="presParOf" srcId="{6E3B9A27-2562-437B-8274-A67BBA7177A1}" destId="{4FDD21A9-BB44-4539-93B6-CBAAFC5CD295}" srcOrd="7" destOrd="0" presId="urn:microsoft.com/office/officeart/2005/8/layout/hChevron3"/>
    <dgm:cxn modelId="{6DF125DF-EAE6-4696-85F4-39455A943AFA}" type="presParOf" srcId="{6E3B9A27-2562-437B-8274-A67BBA7177A1}" destId="{EFDF8473-22DB-4E57-8956-3B05B4AE763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F934B-79AA-4216-B9EA-806BB97FAF9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</dgm:pt>
    <dgm:pt modelId="{8030AAC1-828F-46D4-9A20-10DC676C02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.c (C file)</a:t>
          </a:r>
        </a:p>
      </dgm:t>
    </dgm:pt>
    <dgm:pt modelId="{91B9AFCD-A9BD-489F-AE6E-53E13B4E151B}" type="parTrans" cxnId="{3AC1F765-6C2C-4781-A013-11552E799F2B}">
      <dgm:prSet/>
      <dgm:spPr/>
      <dgm:t>
        <a:bodyPr/>
        <a:lstStyle/>
        <a:p>
          <a:endParaRPr lang="en-US"/>
        </a:p>
      </dgm:t>
    </dgm:pt>
    <dgm:pt modelId="{3569D621-A369-4CAE-9C18-6744E595CCE7}" type="sibTrans" cxnId="{3AC1F765-6C2C-4781-A013-11552E799F2B}">
      <dgm:prSet/>
      <dgm:spPr/>
      <dgm:t>
        <a:bodyPr/>
        <a:lstStyle/>
        <a:p>
          <a:endParaRPr lang="en-US"/>
        </a:p>
      </dgm:t>
    </dgm:pt>
    <dgm:pt modelId="{264E3F79-135A-45E2-8D91-5943D89F12E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</a:t>
          </a:r>
          <a:r>
            <a:rPr lang="en-US" dirty="0" err="1"/>
            <a:t>i</a:t>
          </a:r>
          <a:r>
            <a:rPr lang="en-US" dirty="0"/>
            <a:t> (Intermediate file)</a:t>
          </a:r>
        </a:p>
      </dgm:t>
    </dgm:pt>
    <dgm:pt modelId="{575181DC-2C5E-44C1-A1FB-DE4C74558D56}" type="parTrans" cxnId="{43934CE2-B550-49B4-97B5-BB6CBB17DB68}">
      <dgm:prSet/>
      <dgm:spPr/>
      <dgm:t>
        <a:bodyPr/>
        <a:lstStyle/>
        <a:p>
          <a:endParaRPr lang="en-US"/>
        </a:p>
      </dgm:t>
    </dgm:pt>
    <dgm:pt modelId="{B08AE8C1-C625-4F82-9D5F-0A80A86C5890}" type="sibTrans" cxnId="{43934CE2-B550-49B4-97B5-BB6CBB17DB68}">
      <dgm:prSet/>
      <dgm:spPr/>
      <dgm:t>
        <a:bodyPr/>
        <a:lstStyle/>
        <a:p>
          <a:endParaRPr lang="en-US"/>
        </a:p>
      </dgm:t>
    </dgm:pt>
    <dgm:pt modelId="{FDC0FA20-2464-48F7-BAB1-8EA8BD76C0F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</a:t>
          </a:r>
          <a:r>
            <a:rPr lang="en-US" dirty="0" err="1"/>
            <a:t>asm</a:t>
          </a:r>
          <a:r>
            <a:rPr lang="en-US" dirty="0"/>
            <a:t> (Assembly file)</a:t>
          </a:r>
        </a:p>
      </dgm:t>
    </dgm:pt>
    <dgm:pt modelId="{F2AD7BF1-BFD8-490F-A1A0-046EB8F25035}" type="parTrans" cxnId="{397F4817-08DE-4811-B297-77D7AAFB1C3B}">
      <dgm:prSet/>
      <dgm:spPr/>
      <dgm:t>
        <a:bodyPr/>
        <a:lstStyle/>
        <a:p>
          <a:endParaRPr lang="en-US"/>
        </a:p>
      </dgm:t>
    </dgm:pt>
    <dgm:pt modelId="{F4260654-9684-405B-8236-65274351DBC2}" type="sibTrans" cxnId="{397F4817-08DE-4811-B297-77D7AAFB1C3B}">
      <dgm:prSet/>
      <dgm:spPr/>
      <dgm:t>
        <a:bodyPr/>
        <a:lstStyle/>
        <a:p>
          <a:endParaRPr lang="en-US"/>
        </a:p>
      </dgm:t>
    </dgm:pt>
    <dgm:pt modelId="{4FB56768-27C7-41C5-B0F0-88E70BD7A62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 Hex (Hex file)</a:t>
          </a:r>
        </a:p>
      </dgm:t>
    </dgm:pt>
    <dgm:pt modelId="{099626CA-03D4-48E0-9CA7-189967BA774E}" type="parTrans" cxnId="{E69DF081-F459-4769-87D1-54E17546CC36}">
      <dgm:prSet/>
      <dgm:spPr/>
      <dgm:t>
        <a:bodyPr/>
        <a:lstStyle/>
        <a:p>
          <a:endParaRPr lang="en-US"/>
        </a:p>
      </dgm:t>
    </dgm:pt>
    <dgm:pt modelId="{0DFFAAE8-F798-4CA9-BE02-745724DA5EF7}" type="sibTrans" cxnId="{E69DF081-F459-4769-87D1-54E17546CC36}">
      <dgm:prSet/>
      <dgm:spPr/>
      <dgm:t>
        <a:bodyPr/>
        <a:lstStyle/>
        <a:p>
          <a:endParaRPr lang="en-US"/>
        </a:p>
      </dgm:t>
    </dgm:pt>
    <dgm:pt modelId="{5CE58A61-3DAB-48BA-95A8-9CD0218F72A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.o (object file)</a:t>
          </a:r>
        </a:p>
      </dgm:t>
    </dgm:pt>
    <dgm:pt modelId="{09768ADF-8A23-482C-A509-16F5AABD0CEE}" type="parTrans" cxnId="{3071574B-FE86-47B0-88F6-D82DF43D1B02}">
      <dgm:prSet/>
      <dgm:spPr/>
      <dgm:t>
        <a:bodyPr/>
        <a:lstStyle/>
        <a:p>
          <a:endParaRPr lang="en-US"/>
        </a:p>
      </dgm:t>
    </dgm:pt>
    <dgm:pt modelId="{A6597E64-17F9-476F-BEFE-B25DC01A4BA5}" type="sibTrans" cxnId="{3071574B-FE86-47B0-88F6-D82DF43D1B02}">
      <dgm:prSet/>
      <dgm:spPr/>
      <dgm:t>
        <a:bodyPr/>
        <a:lstStyle/>
        <a:p>
          <a:endParaRPr lang="en-US"/>
        </a:p>
      </dgm:t>
    </dgm:pt>
    <dgm:pt modelId="{0EC7C10D-3DC9-4494-9AEE-B668C2634625}" type="pres">
      <dgm:prSet presAssocID="{525F934B-79AA-4216-B9EA-806BB97FAF99}" presName="outerComposite" presStyleCnt="0">
        <dgm:presLayoutVars>
          <dgm:chMax val="5"/>
          <dgm:dir/>
          <dgm:resizeHandles val="exact"/>
        </dgm:presLayoutVars>
      </dgm:prSet>
      <dgm:spPr/>
    </dgm:pt>
    <dgm:pt modelId="{3ACFDCC5-B569-46E0-AAB5-31B0F89A6C44}" type="pres">
      <dgm:prSet presAssocID="{525F934B-79AA-4216-B9EA-806BB97FAF99}" presName="dummyMaxCanvas" presStyleCnt="0">
        <dgm:presLayoutVars/>
      </dgm:prSet>
      <dgm:spPr/>
    </dgm:pt>
    <dgm:pt modelId="{1D8E87C7-ED9F-4AFC-BF8F-D2E9DA067190}" type="pres">
      <dgm:prSet presAssocID="{525F934B-79AA-4216-B9EA-806BB97FAF99}" presName="FiveNodes_1" presStyleLbl="node1" presStyleIdx="0" presStyleCnt="5">
        <dgm:presLayoutVars>
          <dgm:bulletEnabled val="1"/>
        </dgm:presLayoutVars>
      </dgm:prSet>
      <dgm:spPr/>
    </dgm:pt>
    <dgm:pt modelId="{5D513A76-51D2-43D1-B80D-A6A32D1C2146}" type="pres">
      <dgm:prSet presAssocID="{525F934B-79AA-4216-B9EA-806BB97FAF99}" presName="FiveNodes_2" presStyleLbl="node1" presStyleIdx="1" presStyleCnt="5">
        <dgm:presLayoutVars>
          <dgm:bulletEnabled val="1"/>
        </dgm:presLayoutVars>
      </dgm:prSet>
      <dgm:spPr/>
    </dgm:pt>
    <dgm:pt modelId="{BE1F77D6-7117-46EC-B19F-7D2915F13012}" type="pres">
      <dgm:prSet presAssocID="{525F934B-79AA-4216-B9EA-806BB97FAF99}" presName="FiveNodes_3" presStyleLbl="node1" presStyleIdx="2" presStyleCnt="5">
        <dgm:presLayoutVars>
          <dgm:bulletEnabled val="1"/>
        </dgm:presLayoutVars>
      </dgm:prSet>
      <dgm:spPr/>
    </dgm:pt>
    <dgm:pt modelId="{A8758025-A512-4628-870D-CECD61762475}" type="pres">
      <dgm:prSet presAssocID="{525F934B-79AA-4216-B9EA-806BB97FAF99}" presName="FiveNodes_4" presStyleLbl="node1" presStyleIdx="3" presStyleCnt="5">
        <dgm:presLayoutVars>
          <dgm:bulletEnabled val="1"/>
        </dgm:presLayoutVars>
      </dgm:prSet>
      <dgm:spPr/>
    </dgm:pt>
    <dgm:pt modelId="{3790CAA1-DADB-482F-BD05-99449E90AEF4}" type="pres">
      <dgm:prSet presAssocID="{525F934B-79AA-4216-B9EA-806BB97FAF99}" presName="FiveNodes_5" presStyleLbl="node1" presStyleIdx="4" presStyleCnt="5">
        <dgm:presLayoutVars>
          <dgm:bulletEnabled val="1"/>
        </dgm:presLayoutVars>
      </dgm:prSet>
      <dgm:spPr/>
    </dgm:pt>
    <dgm:pt modelId="{CF862E5D-EE5B-4D99-BB8D-5A66E04536C0}" type="pres">
      <dgm:prSet presAssocID="{525F934B-79AA-4216-B9EA-806BB97FAF99}" presName="FiveConn_1-2" presStyleLbl="fgAccFollowNode1" presStyleIdx="0" presStyleCnt="4">
        <dgm:presLayoutVars>
          <dgm:bulletEnabled val="1"/>
        </dgm:presLayoutVars>
      </dgm:prSet>
      <dgm:spPr/>
    </dgm:pt>
    <dgm:pt modelId="{E84050E5-8DEB-4DA8-9901-6D0F03A21539}" type="pres">
      <dgm:prSet presAssocID="{525F934B-79AA-4216-B9EA-806BB97FAF99}" presName="FiveConn_2-3" presStyleLbl="fgAccFollowNode1" presStyleIdx="1" presStyleCnt="4">
        <dgm:presLayoutVars>
          <dgm:bulletEnabled val="1"/>
        </dgm:presLayoutVars>
      </dgm:prSet>
      <dgm:spPr/>
    </dgm:pt>
    <dgm:pt modelId="{18F0CFB1-CE6C-486A-B1EF-9FF401B009C5}" type="pres">
      <dgm:prSet presAssocID="{525F934B-79AA-4216-B9EA-806BB97FAF99}" presName="FiveConn_3-4" presStyleLbl="fgAccFollowNode1" presStyleIdx="2" presStyleCnt="4">
        <dgm:presLayoutVars>
          <dgm:bulletEnabled val="1"/>
        </dgm:presLayoutVars>
      </dgm:prSet>
      <dgm:spPr/>
    </dgm:pt>
    <dgm:pt modelId="{AEB395D2-9BE5-436B-90D4-EC9A5B70BCD9}" type="pres">
      <dgm:prSet presAssocID="{525F934B-79AA-4216-B9EA-806BB97FAF99}" presName="FiveConn_4-5" presStyleLbl="fgAccFollowNode1" presStyleIdx="3" presStyleCnt="4">
        <dgm:presLayoutVars>
          <dgm:bulletEnabled val="1"/>
        </dgm:presLayoutVars>
      </dgm:prSet>
      <dgm:spPr/>
    </dgm:pt>
    <dgm:pt modelId="{7402A8AB-CB54-4C10-BEE8-4C3BAD58D9AE}" type="pres">
      <dgm:prSet presAssocID="{525F934B-79AA-4216-B9EA-806BB97FAF99}" presName="FiveNodes_1_text" presStyleLbl="node1" presStyleIdx="4" presStyleCnt="5">
        <dgm:presLayoutVars>
          <dgm:bulletEnabled val="1"/>
        </dgm:presLayoutVars>
      </dgm:prSet>
      <dgm:spPr/>
    </dgm:pt>
    <dgm:pt modelId="{964FCCD0-BC80-43DC-8E0C-F00E198C6969}" type="pres">
      <dgm:prSet presAssocID="{525F934B-79AA-4216-B9EA-806BB97FAF99}" presName="FiveNodes_2_text" presStyleLbl="node1" presStyleIdx="4" presStyleCnt="5">
        <dgm:presLayoutVars>
          <dgm:bulletEnabled val="1"/>
        </dgm:presLayoutVars>
      </dgm:prSet>
      <dgm:spPr/>
    </dgm:pt>
    <dgm:pt modelId="{82C6E770-3C3B-4CC7-A4EB-13057A35AC24}" type="pres">
      <dgm:prSet presAssocID="{525F934B-79AA-4216-B9EA-806BB97FAF99}" presName="FiveNodes_3_text" presStyleLbl="node1" presStyleIdx="4" presStyleCnt="5">
        <dgm:presLayoutVars>
          <dgm:bulletEnabled val="1"/>
        </dgm:presLayoutVars>
      </dgm:prSet>
      <dgm:spPr/>
    </dgm:pt>
    <dgm:pt modelId="{4E3F87AE-BC29-429E-A281-289DEF764D16}" type="pres">
      <dgm:prSet presAssocID="{525F934B-79AA-4216-B9EA-806BB97FAF99}" presName="FiveNodes_4_text" presStyleLbl="node1" presStyleIdx="4" presStyleCnt="5">
        <dgm:presLayoutVars>
          <dgm:bulletEnabled val="1"/>
        </dgm:presLayoutVars>
      </dgm:prSet>
      <dgm:spPr/>
    </dgm:pt>
    <dgm:pt modelId="{AB0E368C-79D1-41C3-A447-8AC792D317A1}" type="pres">
      <dgm:prSet presAssocID="{525F934B-79AA-4216-B9EA-806BB97FAF9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62A4F00-9872-4BED-8FBF-D1C450B5313C}" type="presOf" srcId="{525F934B-79AA-4216-B9EA-806BB97FAF99}" destId="{0EC7C10D-3DC9-4494-9AEE-B668C2634625}" srcOrd="0" destOrd="0" presId="urn:microsoft.com/office/officeart/2005/8/layout/vProcess5"/>
    <dgm:cxn modelId="{9E2BB408-79BC-42B7-8433-A9E0F7A871D2}" type="presOf" srcId="{F4260654-9684-405B-8236-65274351DBC2}" destId="{AEB395D2-9BE5-436B-90D4-EC9A5B70BCD9}" srcOrd="0" destOrd="0" presId="urn:microsoft.com/office/officeart/2005/8/layout/vProcess5"/>
    <dgm:cxn modelId="{397F4817-08DE-4811-B297-77D7AAFB1C3B}" srcId="{525F934B-79AA-4216-B9EA-806BB97FAF99}" destId="{FDC0FA20-2464-48F7-BAB1-8EA8BD76C0FF}" srcOrd="3" destOrd="0" parTransId="{F2AD7BF1-BFD8-490F-A1A0-046EB8F25035}" sibTransId="{F4260654-9684-405B-8236-65274351DBC2}"/>
    <dgm:cxn modelId="{7C508F28-6EFF-4620-BBA9-444E3AE53F08}" type="presOf" srcId="{3569D621-A369-4CAE-9C18-6744E595CCE7}" destId="{CF862E5D-EE5B-4D99-BB8D-5A66E04536C0}" srcOrd="0" destOrd="0" presId="urn:microsoft.com/office/officeart/2005/8/layout/vProcess5"/>
    <dgm:cxn modelId="{8859E32F-7D1F-459C-9D62-FF0A93D08D87}" type="presOf" srcId="{5CE58A61-3DAB-48BA-95A8-9CD0218F72AD}" destId="{BE1F77D6-7117-46EC-B19F-7D2915F13012}" srcOrd="0" destOrd="0" presId="urn:microsoft.com/office/officeart/2005/8/layout/vProcess5"/>
    <dgm:cxn modelId="{E49FEF44-5C88-4FC4-9114-12E53C844E00}" type="presOf" srcId="{B08AE8C1-C625-4F82-9D5F-0A80A86C5890}" destId="{E84050E5-8DEB-4DA8-9901-6D0F03A21539}" srcOrd="0" destOrd="0" presId="urn:microsoft.com/office/officeart/2005/8/layout/vProcess5"/>
    <dgm:cxn modelId="{E0174F65-7A3F-4B40-841C-20EFE196BB46}" type="presOf" srcId="{4FB56768-27C7-41C5-B0F0-88E70BD7A62C}" destId="{AB0E368C-79D1-41C3-A447-8AC792D317A1}" srcOrd="1" destOrd="0" presId="urn:microsoft.com/office/officeart/2005/8/layout/vProcess5"/>
    <dgm:cxn modelId="{3AC1F765-6C2C-4781-A013-11552E799F2B}" srcId="{525F934B-79AA-4216-B9EA-806BB97FAF99}" destId="{8030AAC1-828F-46D4-9A20-10DC676C02BA}" srcOrd="0" destOrd="0" parTransId="{91B9AFCD-A9BD-489F-AE6E-53E13B4E151B}" sibTransId="{3569D621-A369-4CAE-9C18-6744E595CCE7}"/>
    <dgm:cxn modelId="{3071574B-FE86-47B0-88F6-D82DF43D1B02}" srcId="{525F934B-79AA-4216-B9EA-806BB97FAF99}" destId="{5CE58A61-3DAB-48BA-95A8-9CD0218F72AD}" srcOrd="2" destOrd="0" parTransId="{09768ADF-8A23-482C-A509-16F5AABD0CEE}" sibTransId="{A6597E64-17F9-476F-BEFE-B25DC01A4BA5}"/>
    <dgm:cxn modelId="{52894370-0601-4A3D-B560-1B27309C301D}" type="presOf" srcId="{8030AAC1-828F-46D4-9A20-10DC676C02BA}" destId="{1D8E87C7-ED9F-4AFC-BF8F-D2E9DA067190}" srcOrd="0" destOrd="0" presId="urn:microsoft.com/office/officeart/2005/8/layout/vProcess5"/>
    <dgm:cxn modelId="{9BF78D81-3949-4063-B636-D912C209B856}" type="presOf" srcId="{5CE58A61-3DAB-48BA-95A8-9CD0218F72AD}" destId="{82C6E770-3C3B-4CC7-A4EB-13057A35AC24}" srcOrd="1" destOrd="0" presId="urn:microsoft.com/office/officeart/2005/8/layout/vProcess5"/>
    <dgm:cxn modelId="{E69DF081-F459-4769-87D1-54E17546CC36}" srcId="{525F934B-79AA-4216-B9EA-806BB97FAF99}" destId="{4FB56768-27C7-41C5-B0F0-88E70BD7A62C}" srcOrd="4" destOrd="0" parTransId="{099626CA-03D4-48E0-9CA7-189967BA774E}" sibTransId="{0DFFAAE8-F798-4CA9-BE02-745724DA5EF7}"/>
    <dgm:cxn modelId="{5D47C9AA-8107-4480-AAA5-1C9739B70335}" type="presOf" srcId="{FDC0FA20-2464-48F7-BAB1-8EA8BD76C0FF}" destId="{A8758025-A512-4628-870D-CECD61762475}" srcOrd="0" destOrd="0" presId="urn:microsoft.com/office/officeart/2005/8/layout/vProcess5"/>
    <dgm:cxn modelId="{3DC13DCE-6F14-4877-8D58-8C6C3317C6DA}" type="presOf" srcId="{264E3F79-135A-45E2-8D91-5943D89F12E6}" destId="{964FCCD0-BC80-43DC-8E0C-F00E198C6969}" srcOrd="1" destOrd="0" presId="urn:microsoft.com/office/officeart/2005/8/layout/vProcess5"/>
    <dgm:cxn modelId="{5BE05ED3-F241-4CED-91FE-EF57F0B8B23E}" type="presOf" srcId="{FDC0FA20-2464-48F7-BAB1-8EA8BD76C0FF}" destId="{4E3F87AE-BC29-429E-A281-289DEF764D16}" srcOrd="1" destOrd="0" presId="urn:microsoft.com/office/officeart/2005/8/layout/vProcess5"/>
    <dgm:cxn modelId="{0F3E99DE-9B61-4CBD-A9E8-62C68FE65A3F}" type="presOf" srcId="{4FB56768-27C7-41C5-B0F0-88E70BD7A62C}" destId="{3790CAA1-DADB-482F-BD05-99449E90AEF4}" srcOrd="0" destOrd="0" presId="urn:microsoft.com/office/officeart/2005/8/layout/vProcess5"/>
    <dgm:cxn modelId="{24DD26E0-FA4B-4D15-B7AE-D21FCE182094}" type="presOf" srcId="{8030AAC1-828F-46D4-9A20-10DC676C02BA}" destId="{7402A8AB-CB54-4C10-BEE8-4C3BAD58D9AE}" srcOrd="1" destOrd="0" presId="urn:microsoft.com/office/officeart/2005/8/layout/vProcess5"/>
    <dgm:cxn modelId="{43934CE2-B550-49B4-97B5-BB6CBB17DB68}" srcId="{525F934B-79AA-4216-B9EA-806BB97FAF99}" destId="{264E3F79-135A-45E2-8D91-5943D89F12E6}" srcOrd="1" destOrd="0" parTransId="{575181DC-2C5E-44C1-A1FB-DE4C74558D56}" sibTransId="{B08AE8C1-C625-4F82-9D5F-0A80A86C5890}"/>
    <dgm:cxn modelId="{673EEBE4-ECB0-4CAA-9F95-28C39BB70ECA}" type="presOf" srcId="{A6597E64-17F9-476F-BEFE-B25DC01A4BA5}" destId="{18F0CFB1-CE6C-486A-B1EF-9FF401B009C5}" srcOrd="0" destOrd="0" presId="urn:microsoft.com/office/officeart/2005/8/layout/vProcess5"/>
    <dgm:cxn modelId="{EF7884EF-A06B-4945-9732-BD1C9BD619A4}" type="presOf" srcId="{264E3F79-135A-45E2-8D91-5943D89F12E6}" destId="{5D513A76-51D2-43D1-B80D-A6A32D1C2146}" srcOrd="0" destOrd="0" presId="urn:microsoft.com/office/officeart/2005/8/layout/vProcess5"/>
    <dgm:cxn modelId="{A8113806-0A5F-47F5-8FA9-84D2AA8D9776}" type="presParOf" srcId="{0EC7C10D-3DC9-4494-9AEE-B668C2634625}" destId="{3ACFDCC5-B569-46E0-AAB5-31B0F89A6C44}" srcOrd="0" destOrd="0" presId="urn:microsoft.com/office/officeart/2005/8/layout/vProcess5"/>
    <dgm:cxn modelId="{A67D9B24-83AF-41E1-AFD6-0EB502A4D1A7}" type="presParOf" srcId="{0EC7C10D-3DC9-4494-9AEE-B668C2634625}" destId="{1D8E87C7-ED9F-4AFC-BF8F-D2E9DA067190}" srcOrd="1" destOrd="0" presId="urn:microsoft.com/office/officeart/2005/8/layout/vProcess5"/>
    <dgm:cxn modelId="{039FCBF1-6530-4D82-ABA6-8F751DCF2CC7}" type="presParOf" srcId="{0EC7C10D-3DC9-4494-9AEE-B668C2634625}" destId="{5D513A76-51D2-43D1-B80D-A6A32D1C2146}" srcOrd="2" destOrd="0" presId="urn:microsoft.com/office/officeart/2005/8/layout/vProcess5"/>
    <dgm:cxn modelId="{F81F19D7-9F31-4BA9-B523-927FF7BA3F01}" type="presParOf" srcId="{0EC7C10D-3DC9-4494-9AEE-B668C2634625}" destId="{BE1F77D6-7117-46EC-B19F-7D2915F13012}" srcOrd="3" destOrd="0" presId="urn:microsoft.com/office/officeart/2005/8/layout/vProcess5"/>
    <dgm:cxn modelId="{9A1BA6B7-AEC9-473E-ACE0-1D42350215F3}" type="presParOf" srcId="{0EC7C10D-3DC9-4494-9AEE-B668C2634625}" destId="{A8758025-A512-4628-870D-CECD61762475}" srcOrd="4" destOrd="0" presId="urn:microsoft.com/office/officeart/2005/8/layout/vProcess5"/>
    <dgm:cxn modelId="{B4ED27EB-780C-4E34-AE4B-AD587A001C0C}" type="presParOf" srcId="{0EC7C10D-3DC9-4494-9AEE-B668C2634625}" destId="{3790CAA1-DADB-482F-BD05-99449E90AEF4}" srcOrd="5" destOrd="0" presId="urn:microsoft.com/office/officeart/2005/8/layout/vProcess5"/>
    <dgm:cxn modelId="{924BE5CC-53D4-4861-9CE8-7AE00F2F757B}" type="presParOf" srcId="{0EC7C10D-3DC9-4494-9AEE-B668C2634625}" destId="{CF862E5D-EE5B-4D99-BB8D-5A66E04536C0}" srcOrd="6" destOrd="0" presId="urn:microsoft.com/office/officeart/2005/8/layout/vProcess5"/>
    <dgm:cxn modelId="{9F92C506-00A4-46E6-9726-1CA5E984735D}" type="presParOf" srcId="{0EC7C10D-3DC9-4494-9AEE-B668C2634625}" destId="{E84050E5-8DEB-4DA8-9901-6D0F03A21539}" srcOrd="7" destOrd="0" presId="urn:microsoft.com/office/officeart/2005/8/layout/vProcess5"/>
    <dgm:cxn modelId="{DC3AE102-0A52-4DFD-98D7-5B08AA39C929}" type="presParOf" srcId="{0EC7C10D-3DC9-4494-9AEE-B668C2634625}" destId="{18F0CFB1-CE6C-486A-B1EF-9FF401B009C5}" srcOrd="8" destOrd="0" presId="urn:microsoft.com/office/officeart/2005/8/layout/vProcess5"/>
    <dgm:cxn modelId="{F17D0B1B-2FD0-4B97-9D95-07A64B3BDF87}" type="presParOf" srcId="{0EC7C10D-3DC9-4494-9AEE-B668C2634625}" destId="{AEB395D2-9BE5-436B-90D4-EC9A5B70BCD9}" srcOrd="9" destOrd="0" presId="urn:microsoft.com/office/officeart/2005/8/layout/vProcess5"/>
    <dgm:cxn modelId="{37E67910-EA79-4649-80A6-0F6E09A4183A}" type="presParOf" srcId="{0EC7C10D-3DC9-4494-9AEE-B668C2634625}" destId="{7402A8AB-CB54-4C10-BEE8-4C3BAD58D9AE}" srcOrd="10" destOrd="0" presId="urn:microsoft.com/office/officeart/2005/8/layout/vProcess5"/>
    <dgm:cxn modelId="{1884A1CB-53FC-427A-A647-FB90184214F0}" type="presParOf" srcId="{0EC7C10D-3DC9-4494-9AEE-B668C2634625}" destId="{964FCCD0-BC80-43DC-8E0C-F00E198C6969}" srcOrd="11" destOrd="0" presId="urn:microsoft.com/office/officeart/2005/8/layout/vProcess5"/>
    <dgm:cxn modelId="{D0F20830-D607-4CA6-829C-8F5D07EC9A21}" type="presParOf" srcId="{0EC7C10D-3DC9-4494-9AEE-B668C2634625}" destId="{82C6E770-3C3B-4CC7-A4EB-13057A35AC24}" srcOrd="12" destOrd="0" presId="urn:microsoft.com/office/officeart/2005/8/layout/vProcess5"/>
    <dgm:cxn modelId="{CAAF4C22-221D-49E4-8C2F-46FB835DFB7C}" type="presParOf" srcId="{0EC7C10D-3DC9-4494-9AEE-B668C2634625}" destId="{4E3F87AE-BC29-429E-A281-289DEF764D16}" srcOrd="13" destOrd="0" presId="urn:microsoft.com/office/officeart/2005/8/layout/vProcess5"/>
    <dgm:cxn modelId="{B5D30A94-4372-4FF2-9530-1E995F00670F}" type="presParOf" srcId="{0EC7C10D-3DC9-4494-9AEE-B668C2634625}" destId="{AB0E368C-79D1-41C3-A447-8AC792D317A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9FF7D-52D8-4332-BAEB-12446996933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D73345-8B9C-47DF-B7B6-01A7683A047C}">
      <dgm:prSet/>
      <dgm:spPr/>
      <dgm:t>
        <a:bodyPr/>
        <a:lstStyle/>
        <a:p>
          <a:r>
            <a:rPr lang="en-US" b="0" i="0"/>
            <a:t>Data register PORTx</a:t>
          </a:r>
          <a:endParaRPr lang="en-US"/>
        </a:p>
      </dgm:t>
    </dgm:pt>
    <dgm:pt modelId="{F10DE8D3-D882-4B5C-BDD9-B85E983B7D39}" type="parTrans" cxnId="{09188D79-906E-414C-A0F5-D94CAA1BA9D8}">
      <dgm:prSet/>
      <dgm:spPr/>
      <dgm:t>
        <a:bodyPr/>
        <a:lstStyle/>
        <a:p>
          <a:endParaRPr lang="en-US"/>
        </a:p>
      </dgm:t>
    </dgm:pt>
    <dgm:pt modelId="{C27664B7-2D51-4573-8DD1-0DB969D2C2AF}" type="sibTrans" cxnId="{09188D79-906E-414C-A0F5-D94CAA1BA9D8}">
      <dgm:prSet/>
      <dgm:spPr/>
      <dgm:t>
        <a:bodyPr/>
        <a:lstStyle/>
        <a:p>
          <a:endParaRPr lang="en-US"/>
        </a:p>
      </dgm:t>
    </dgm:pt>
    <dgm:pt modelId="{8C986520-9957-49E0-A72E-6C2780E0564D}">
      <dgm:prSet/>
      <dgm:spPr/>
      <dgm:t>
        <a:bodyPr/>
        <a:lstStyle/>
        <a:p>
          <a:r>
            <a:rPr lang="en-US" b="0" i="0" dirty="0"/>
            <a:t>Data direction register </a:t>
          </a:r>
          <a:r>
            <a:rPr lang="en-US" b="0" i="0" dirty="0" err="1"/>
            <a:t>DDRx</a:t>
          </a:r>
          <a:endParaRPr lang="en-US" dirty="0"/>
        </a:p>
      </dgm:t>
    </dgm:pt>
    <dgm:pt modelId="{63CDDB46-06B6-4E01-A411-FDDBF4C0C84C}" type="parTrans" cxnId="{444DBA00-8F2C-4683-9457-25DAAB411BE7}">
      <dgm:prSet/>
      <dgm:spPr/>
      <dgm:t>
        <a:bodyPr/>
        <a:lstStyle/>
        <a:p>
          <a:endParaRPr lang="en-US"/>
        </a:p>
      </dgm:t>
    </dgm:pt>
    <dgm:pt modelId="{2FD22E5C-C79D-43D1-81D1-4361B3B038AF}" type="sibTrans" cxnId="{444DBA00-8F2C-4683-9457-25DAAB411BE7}">
      <dgm:prSet/>
      <dgm:spPr/>
      <dgm:t>
        <a:bodyPr/>
        <a:lstStyle/>
        <a:p>
          <a:endParaRPr lang="en-US"/>
        </a:p>
      </dgm:t>
    </dgm:pt>
    <dgm:pt modelId="{E902EDD6-14B5-49B6-A430-33CE5A2D9D7C}">
      <dgm:prSet/>
      <dgm:spPr/>
      <dgm:t>
        <a:bodyPr/>
        <a:lstStyle/>
        <a:p>
          <a:r>
            <a:rPr lang="en-US" b="0" i="0"/>
            <a:t>Input pins address register PINx</a:t>
          </a:r>
          <a:endParaRPr lang="en-US"/>
        </a:p>
      </dgm:t>
    </dgm:pt>
    <dgm:pt modelId="{918CAF21-DF96-4C7B-9F5F-A2059D6060BE}" type="parTrans" cxnId="{AA2D5E42-C7CD-4EF6-A92F-D01801FF3546}">
      <dgm:prSet/>
      <dgm:spPr/>
      <dgm:t>
        <a:bodyPr/>
        <a:lstStyle/>
        <a:p>
          <a:endParaRPr lang="en-US"/>
        </a:p>
      </dgm:t>
    </dgm:pt>
    <dgm:pt modelId="{86809F2A-30B4-4AC6-BAB5-56D0F5FB6B53}" type="sibTrans" cxnId="{AA2D5E42-C7CD-4EF6-A92F-D01801FF3546}">
      <dgm:prSet/>
      <dgm:spPr/>
      <dgm:t>
        <a:bodyPr/>
        <a:lstStyle/>
        <a:p>
          <a:endParaRPr lang="en-US"/>
        </a:p>
      </dgm:t>
    </dgm:pt>
    <dgm:pt modelId="{6BE6511C-B912-411E-8849-AD1F5D1CA25C}">
      <dgm:prSet/>
      <dgm:spPr/>
      <dgm:t>
        <a:bodyPr/>
        <a:lstStyle/>
        <a:p>
          <a:r>
            <a:rPr lang="en-US" b="0" i="0"/>
            <a:t>Where x can be A, B, C, or D depending on which port is being addressed.</a:t>
          </a:r>
          <a:endParaRPr lang="en-US"/>
        </a:p>
      </dgm:t>
    </dgm:pt>
    <dgm:pt modelId="{D481B792-11AA-4461-9C9F-F5A0BF2F818E}" type="parTrans" cxnId="{B0417FE1-FADC-4A6E-86C7-3837C6E063AF}">
      <dgm:prSet/>
      <dgm:spPr/>
      <dgm:t>
        <a:bodyPr/>
        <a:lstStyle/>
        <a:p>
          <a:endParaRPr lang="en-US"/>
        </a:p>
      </dgm:t>
    </dgm:pt>
    <dgm:pt modelId="{E783FCE8-1732-42A9-8D9C-CCEA91BE1A9D}" type="sibTrans" cxnId="{B0417FE1-FADC-4A6E-86C7-3837C6E063AF}">
      <dgm:prSet/>
      <dgm:spPr/>
      <dgm:t>
        <a:bodyPr/>
        <a:lstStyle/>
        <a:p>
          <a:endParaRPr lang="en-US"/>
        </a:p>
      </dgm:t>
    </dgm:pt>
    <dgm:pt modelId="{D8F7B130-0D68-4E3A-89B1-919D1FC87FDC}" type="pres">
      <dgm:prSet presAssocID="{C6A9FF7D-52D8-4332-BAEB-124469969339}" presName="diagram" presStyleCnt="0">
        <dgm:presLayoutVars>
          <dgm:dir/>
          <dgm:resizeHandles val="exact"/>
        </dgm:presLayoutVars>
      </dgm:prSet>
      <dgm:spPr/>
    </dgm:pt>
    <dgm:pt modelId="{7781F416-A743-44D7-9293-5EC76A3BA47C}" type="pres">
      <dgm:prSet presAssocID="{D4D73345-8B9C-47DF-B7B6-01A7683A047C}" presName="node" presStyleLbl="node1" presStyleIdx="0" presStyleCnt="4">
        <dgm:presLayoutVars>
          <dgm:bulletEnabled val="1"/>
        </dgm:presLayoutVars>
      </dgm:prSet>
      <dgm:spPr/>
    </dgm:pt>
    <dgm:pt modelId="{4A8762C2-6DC1-4546-BECE-2DBF16AA2D85}" type="pres">
      <dgm:prSet presAssocID="{C27664B7-2D51-4573-8DD1-0DB969D2C2AF}" presName="sibTrans" presStyleCnt="0"/>
      <dgm:spPr/>
    </dgm:pt>
    <dgm:pt modelId="{1881785A-1F18-4420-9E02-356843878794}" type="pres">
      <dgm:prSet presAssocID="{8C986520-9957-49E0-A72E-6C2780E0564D}" presName="node" presStyleLbl="node1" presStyleIdx="1" presStyleCnt="4">
        <dgm:presLayoutVars>
          <dgm:bulletEnabled val="1"/>
        </dgm:presLayoutVars>
      </dgm:prSet>
      <dgm:spPr/>
    </dgm:pt>
    <dgm:pt modelId="{ADA1AA93-B788-4E67-97D4-FAB7E1733054}" type="pres">
      <dgm:prSet presAssocID="{2FD22E5C-C79D-43D1-81D1-4361B3B038AF}" presName="sibTrans" presStyleCnt="0"/>
      <dgm:spPr/>
    </dgm:pt>
    <dgm:pt modelId="{DDB908AE-053A-4ED3-8CD5-3E008F036C84}" type="pres">
      <dgm:prSet presAssocID="{E902EDD6-14B5-49B6-A430-33CE5A2D9D7C}" presName="node" presStyleLbl="node1" presStyleIdx="2" presStyleCnt="4">
        <dgm:presLayoutVars>
          <dgm:bulletEnabled val="1"/>
        </dgm:presLayoutVars>
      </dgm:prSet>
      <dgm:spPr/>
    </dgm:pt>
    <dgm:pt modelId="{4D02B2E9-4E97-461B-AA0C-05BBA4A8B058}" type="pres">
      <dgm:prSet presAssocID="{86809F2A-30B4-4AC6-BAB5-56D0F5FB6B53}" presName="sibTrans" presStyleCnt="0"/>
      <dgm:spPr/>
    </dgm:pt>
    <dgm:pt modelId="{90804A69-80A5-4F7E-A532-B6C9090E52F0}" type="pres">
      <dgm:prSet presAssocID="{6BE6511C-B912-411E-8849-AD1F5D1CA25C}" presName="node" presStyleLbl="node1" presStyleIdx="3" presStyleCnt="4">
        <dgm:presLayoutVars>
          <dgm:bulletEnabled val="1"/>
        </dgm:presLayoutVars>
      </dgm:prSet>
      <dgm:spPr/>
    </dgm:pt>
  </dgm:ptLst>
  <dgm:cxnLst>
    <dgm:cxn modelId="{444DBA00-8F2C-4683-9457-25DAAB411BE7}" srcId="{C6A9FF7D-52D8-4332-BAEB-124469969339}" destId="{8C986520-9957-49E0-A72E-6C2780E0564D}" srcOrd="1" destOrd="0" parTransId="{63CDDB46-06B6-4E01-A411-FDDBF4C0C84C}" sibTransId="{2FD22E5C-C79D-43D1-81D1-4361B3B038AF}"/>
    <dgm:cxn modelId="{AA2D5E42-C7CD-4EF6-A92F-D01801FF3546}" srcId="{C6A9FF7D-52D8-4332-BAEB-124469969339}" destId="{E902EDD6-14B5-49B6-A430-33CE5A2D9D7C}" srcOrd="2" destOrd="0" parTransId="{918CAF21-DF96-4C7B-9F5F-A2059D6060BE}" sibTransId="{86809F2A-30B4-4AC6-BAB5-56D0F5FB6B53}"/>
    <dgm:cxn modelId="{EC14664A-CAF4-41E1-8DD3-CF0CD4252444}" type="presOf" srcId="{E902EDD6-14B5-49B6-A430-33CE5A2D9D7C}" destId="{DDB908AE-053A-4ED3-8CD5-3E008F036C84}" srcOrd="0" destOrd="0" presId="urn:microsoft.com/office/officeart/2005/8/layout/default"/>
    <dgm:cxn modelId="{09188D79-906E-414C-A0F5-D94CAA1BA9D8}" srcId="{C6A9FF7D-52D8-4332-BAEB-124469969339}" destId="{D4D73345-8B9C-47DF-B7B6-01A7683A047C}" srcOrd="0" destOrd="0" parTransId="{F10DE8D3-D882-4B5C-BDD9-B85E983B7D39}" sibTransId="{C27664B7-2D51-4573-8DD1-0DB969D2C2AF}"/>
    <dgm:cxn modelId="{08EB6280-F630-412D-82F2-B799A794AB65}" type="presOf" srcId="{C6A9FF7D-52D8-4332-BAEB-124469969339}" destId="{D8F7B130-0D68-4E3A-89B1-919D1FC87FDC}" srcOrd="0" destOrd="0" presId="urn:microsoft.com/office/officeart/2005/8/layout/default"/>
    <dgm:cxn modelId="{B785008B-4A21-4B2B-AD05-3870C002FD67}" type="presOf" srcId="{D4D73345-8B9C-47DF-B7B6-01A7683A047C}" destId="{7781F416-A743-44D7-9293-5EC76A3BA47C}" srcOrd="0" destOrd="0" presId="urn:microsoft.com/office/officeart/2005/8/layout/default"/>
    <dgm:cxn modelId="{DDB30DB2-0579-4A5B-9E18-D535101FB412}" type="presOf" srcId="{8C986520-9957-49E0-A72E-6C2780E0564D}" destId="{1881785A-1F18-4420-9E02-356843878794}" srcOrd="0" destOrd="0" presId="urn:microsoft.com/office/officeart/2005/8/layout/default"/>
    <dgm:cxn modelId="{B0417FE1-FADC-4A6E-86C7-3837C6E063AF}" srcId="{C6A9FF7D-52D8-4332-BAEB-124469969339}" destId="{6BE6511C-B912-411E-8849-AD1F5D1CA25C}" srcOrd="3" destOrd="0" parTransId="{D481B792-11AA-4461-9C9F-F5A0BF2F818E}" sibTransId="{E783FCE8-1732-42A9-8D9C-CCEA91BE1A9D}"/>
    <dgm:cxn modelId="{8F4B00F5-A3B9-4E13-B811-48E20A47262D}" type="presOf" srcId="{6BE6511C-B912-411E-8849-AD1F5D1CA25C}" destId="{90804A69-80A5-4F7E-A532-B6C9090E52F0}" srcOrd="0" destOrd="0" presId="urn:microsoft.com/office/officeart/2005/8/layout/default"/>
    <dgm:cxn modelId="{0443E130-7346-43BD-B0E1-6878159FF76B}" type="presParOf" srcId="{D8F7B130-0D68-4E3A-89B1-919D1FC87FDC}" destId="{7781F416-A743-44D7-9293-5EC76A3BA47C}" srcOrd="0" destOrd="0" presId="urn:microsoft.com/office/officeart/2005/8/layout/default"/>
    <dgm:cxn modelId="{F6FEDD53-7BA2-43D5-8FF6-C754E95D477C}" type="presParOf" srcId="{D8F7B130-0D68-4E3A-89B1-919D1FC87FDC}" destId="{4A8762C2-6DC1-4546-BECE-2DBF16AA2D85}" srcOrd="1" destOrd="0" presId="urn:microsoft.com/office/officeart/2005/8/layout/default"/>
    <dgm:cxn modelId="{1DD0B729-F67A-43D2-9448-3FFB0CCA15B3}" type="presParOf" srcId="{D8F7B130-0D68-4E3A-89B1-919D1FC87FDC}" destId="{1881785A-1F18-4420-9E02-356843878794}" srcOrd="2" destOrd="0" presId="urn:microsoft.com/office/officeart/2005/8/layout/default"/>
    <dgm:cxn modelId="{08C0DCED-48F3-4E9E-A763-6685E0D82FF8}" type="presParOf" srcId="{D8F7B130-0D68-4E3A-89B1-919D1FC87FDC}" destId="{ADA1AA93-B788-4E67-97D4-FAB7E1733054}" srcOrd="3" destOrd="0" presId="urn:microsoft.com/office/officeart/2005/8/layout/default"/>
    <dgm:cxn modelId="{69C94BA2-2B6C-4785-95BA-8C21C63D180B}" type="presParOf" srcId="{D8F7B130-0D68-4E3A-89B1-919D1FC87FDC}" destId="{DDB908AE-053A-4ED3-8CD5-3E008F036C84}" srcOrd="4" destOrd="0" presId="urn:microsoft.com/office/officeart/2005/8/layout/default"/>
    <dgm:cxn modelId="{90478B33-07B0-4172-BC9E-745358B0B0C0}" type="presParOf" srcId="{D8F7B130-0D68-4E3A-89B1-919D1FC87FDC}" destId="{4D02B2E9-4E97-461B-AA0C-05BBA4A8B058}" srcOrd="5" destOrd="0" presId="urn:microsoft.com/office/officeart/2005/8/layout/default"/>
    <dgm:cxn modelId="{0F59517E-B3DA-4ED5-A9B7-54A673E90882}" type="presParOf" srcId="{D8F7B130-0D68-4E3A-89B1-919D1FC87FDC}" destId="{90804A69-80A5-4F7E-A532-B6C9090E52F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E0E1B-877B-409E-B359-74BC33A01706}">
      <dsp:nvSpPr>
        <dsp:cNvPr id="0" name=""/>
        <dsp:cNvSpPr/>
      </dsp:nvSpPr>
      <dsp:spPr>
        <a:xfrm>
          <a:off x="1368" y="2175675"/>
          <a:ext cx="2668288" cy="10673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Development Phase</a:t>
          </a:r>
        </a:p>
      </dsp:txBody>
      <dsp:txXfrm>
        <a:off x="1368" y="2175675"/>
        <a:ext cx="2401459" cy="1067315"/>
      </dsp:txXfrm>
    </dsp:sp>
    <dsp:sp modelId="{358AF8CD-F44C-4C3B-BBCE-B957317495DE}">
      <dsp:nvSpPr>
        <dsp:cNvPr id="0" name=""/>
        <dsp:cNvSpPr/>
      </dsp:nvSpPr>
      <dsp:spPr>
        <a:xfrm>
          <a:off x="2135999" y="2175675"/>
          <a:ext cx="2668288" cy="1067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Building Phase</a:t>
          </a:r>
        </a:p>
      </dsp:txBody>
      <dsp:txXfrm>
        <a:off x="2669657" y="2175675"/>
        <a:ext cx="1600973" cy="1067315"/>
      </dsp:txXfrm>
    </dsp:sp>
    <dsp:sp modelId="{B0DD9647-92A2-419A-AB78-1D0925278F34}">
      <dsp:nvSpPr>
        <dsp:cNvPr id="0" name=""/>
        <dsp:cNvSpPr/>
      </dsp:nvSpPr>
      <dsp:spPr>
        <a:xfrm>
          <a:off x="4270629" y="2175675"/>
          <a:ext cx="2668288" cy="1067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Loading Phase</a:t>
          </a:r>
        </a:p>
      </dsp:txBody>
      <dsp:txXfrm>
        <a:off x="4804287" y="2175675"/>
        <a:ext cx="1600973" cy="1067315"/>
      </dsp:txXfrm>
    </dsp:sp>
    <dsp:sp modelId="{D4459335-EAB6-4CA7-818C-EEAE014E76F0}">
      <dsp:nvSpPr>
        <dsp:cNvPr id="0" name=""/>
        <dsp:cNvSpPr/>
      </dsp:nvSpPr>
      <dsp:spPr>
        <a:xfrm>
          <a:off x="6405260" y="2175675"/>
          <a:ext cx="2668288" cy="1067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Profiling Phase</a:t>
          </a:r>
        </a:p>
      </dsp:txBody>
      <dsp:txXfrm>
        <a:off x="6938918" y="2175675"/>
        <a:ext cx="1600973" cy="1067315"/>
      </dsp:txXfrm>
    </dsp:sp>
    <dsp:sp modelId="{EFDF8473-22DB-4E57-8956-3B05B4AE7637}">
      <dsp:nvSpPr>
        <dsp:cNvPr id="0" name=""/>
        <dsp:cNvSpPr/>
      </dsp:nvSpPr>
      <dsp:spPr>
        <a:xfrm>
          <a:off x="8539891" y="2175675"/>
          <a:ext cx="2668288" cy="1067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Debugging Phase and run time</a:t>
          </a:r>
        </a:p>
      </dsp:txBody>
      <dsp:txXfrm>
        <a:off x="9073549" y="2175675"/>
        <a:ext cx="1600973" cy="1067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E87C7-ED9F-4AFC-BF8F-D2E9DA067190}">
      <dsp:nvSpPr>
        <dsp:cNvPr id="0" name=""/>
        <dsp:cNvSpPr/>
      </dsp:nvSpPr>
      <dsp:spPr>
        <a:xfrm>
          <a:off x="0" y="0"/>
          <a:ext cx="4900452" cy="10677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.c (C file)</a:t>
          </a:r>
        </a:p>
      </dsp:txBody>
      <dsp:txXfrm>
        <a:off x="31272" y="31272"/>
        <a:ext cx="3623393" cy="1005161"/>
      </dsp:txXfrm>
    </dsp:sp>
    <dsp:sp modelId="{5D513A76-51D2-43D1-B80D-A6A32D1C2146}">
      <dsp:nvSpPr>
        <dsp:cNvPr id="0" name=""/>
        <dsp:cNvSpPr/>
      </dsp:nvSpPr>
      <dsp:spPr>
        <a:xfrm>
          <a:off x="365942" y="1215997"/>
          <a:ext cx="4900452" cy="1067705"/>
        </a:xfrm>
        <a:prstGeom prst="roundRect">
          <a:avLst>
            <a:gd name="adj" fmla="val 10000"/>
          </a:avLst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</a:t>
          </a:r>
          <a:r>
            <a:rPr lang="en-US" sz="3000" kern="1200" dirty="0" err="1"/>
            <a:t>i</a:t>
          </a:r>
          <a:r>
            <a:rPr lang="en-US" sz="3000" kern="1200" dirty="0"/>
            <a:t> (Intermediate file)</a:t>
          </a:r>
        </a:p>
      </dsp:txBody>
      <dsp:txXfrm>
        <a:off x="397214" y="1247269"/>
        <a:ext cx="3777957" cy="1005161"/>
      </dsp:txXfrm>
    </dsp:sp>
    <dsp:sp modelId="{BE1F77D6-7117-46EC-B19F-7D2915F13012}">
      <dsp:nvSpPr>
        <dsp:cNvPr id="0" name=""/>
        <dsp:cNvSpPr/>
      </dsp:nvSpPr>
      <dsp:spPr>
        <a:xfrm>
          <a:off x="731885" y="2431995"/>
          <a:ext cx="4900452" cy="1067705"/>
        </a:xfrm>
        <a:prstGeom prst="roundRect">
          <a:avLst>
            <a:gd name="adj" fmla="val 10000"/>
          </a:avLst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.o (object file)</a:t>
          </a:r>
        </a:p>
      </dsp:txBody>
      <dsp:txXfrm>
        <a:off x="763157" y="2463267"/>
        <a:ext cx="3777957" cy="1005161"/>
      </dsp:txXfrm>
    </dsp:sp>
    <dsp:sp modelId="{A8758025-A512-4628-870D-CECD61762475}">
      <dsp:nvSpPr>
        <dsp:cNvPr id="0" name=""/>
        <dsp:cNvSpPr/>
      </dsp:nvSpPr>
      <dsp:spPr>
        <a:xfrm>
          <a:off x="1097828" y="3647993"/>
          <a:ext cx="4900452" cy="1067705"/>
        </a:xfrm>
        <a:prstGeom prst="roundRect">
          <a:avLst>
            <a:gd name="adj" fmla="val 10000"/>
          </a:avLst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</a:t>
          </a:r>
          <a:r>
            <a:rPr lang="en-US" sz="3000" kern="1200" dirty="0" err="1"/>
            <a:t>asm</a:t>
          </a:r>
          <a:r>
            <a:rPr lang="en-US" sz="3000" kern="1200" dirty="0"/>
            <a:t> (Assembly file)</a:t>
          </a:r>
        </a:p>
      </dsp:txBody>
      <dsp:txXfrm>
        <a:off x="1129100" y="3679265"/>
        <a:ext cx="3777957" cy="1005161"/>
      </dsp:txXfrm>
    </dsp:sp>
    <dsp:sp modelId="{3790CAA1-DADB-482F-BD05-99449E90AEF4}">
      <dsp:nvSpPr>
        <dsp:cNvPr id="0" name=""/>
        <dsp:cNvSpPr/>
      </dsp:nvSpPr>
      <dsp:spPr>
        <a:xfrm>
          <a:off x="1463771" y="4863990"/>
          <a:ext cx="4900452" cy="1067705"/>
        </a:xfrm>
        <a:prstGeom prst="roundRect">
          <a:avLst>
            <a:gd name="adj" fmla="val 10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 Hex (Hex file)</a:t>
          </a:r>
        </a:p>
      </dsp:txBody>
      <dsp:txXfrm>
        <a:off x="1495043" y="4895262"/>
        <a:ext cx="3777957" cy="1005161"/>
      </dsp:txXfrm>
    </dsp:sp>
    <dsp:sp modelId="{CF862E5D-EE5B-4D99-BB8D-5A66E04536C0}">
      <dsp:nvSpPr>
        <dsp:cNvPr id="0" name=""/>
        <dsp:cNvSpPr/>
      </dsp:nvSpPr>
      <dsp:spPr>
        <a:xfrm>
          <a:off x="4206444" y="780018"/>
          <a:ext cx="694008" cy="694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362596" y="780018"/>
        <a:ext cx="381704" cy="522241"/>
      </dsp:txXfrm>
    </dsp:sp>
    <dsp:sp modelId="{E84050E5-8DEB-4DA8-9901-6D0F03A21539}">
      <dsp:nvSpPr>
        <dsp:cNvPr id="0" name=""/>
        <dsp:cNvSpPr/>
      </dsp:nvSpPr>
      <dsp:spPr>
        <a:xfrm>
          <a:off x="4572386" y="1996015"/>
          <a:ext cx="694008" cy="694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893"/>
            <a:satOff val="1471"/>
            <a:lumOff val="1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74893"/>
              <a:satOff val="1471"/>
              <a:lumOff val="1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28538" y="1996015"/>
        <a:ext cx="381704" cy="522241"/>
      </dsp:txXfrm>
    </dsp:sp>
    <dsp:sp modelId="{18F0CFB1-CE6C-486A-B1EF-9FF401B009C5}">
      <dsp:nvSpPr>
        <dsp:cNvPr id="0" name=""/>
        <dsp:cNvSpPr/>
      </dsp:nvSpPr>
      <dsp:spPr>
        <a:xfrm>
          <a:off x="4938329" y="3194218"/>
          <a:ext cx="694008" cy="694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9786"/>
            <a:satOff val="2942"/>
            <a:lumOff val="3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49786"/>
              <a:satOff val="2942"/>
              <a:lumOff val="3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94481" y="3194218"/>
        <a:ext cx="381704" cy="522241"/>
      </dsp:txXfrm>
    </dsp:sp>
    <dsp:sp modelId="{AEB395D2-9BE5-436B-90D4-EC9A5B70BCD9}">
      <dsp:nvSpPr>
        <dsp:cNvPr id="0" name=""/>
        <dsp:cNvSpPr/>
      </dsp:nvSpPr>
      <dsp:spPr>
        <a:xfrm>
          <a:off x="5304272" y="4422079"/>
          <a:ext cx="694008" cy="694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460424" y="4422079"/>
        <a:ext cx="381704" cy="522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F416-A743-44D7-9293-5EC76A3BA47C}">
      <dsp:nvSpPr>
        <dsp:cNvPr id="0" name=""/>
        <dsp:cNvSpPr/>
      </dsp:nvSpPr>
      <dsp:spPr>
        <a:xfrm>
          <a:off x="602" y="319106"/>
          <a:ext cx="2350740" cy="1410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register PORTx</a:t>
          </a:r>
          <a:endParaRPr lang="en-US" sz="1800" kern="1200"/>
        </a:p>
      </dsp:txBody>
      <dsp:txXfrm>
        <a:off x="602" y="319106"/>
        <a:ext cx="2350740" cy="1410444"/>
      </dsp:txXfrm>
    </dsp:sp>
    <dsp:sp modelId="{1881785A-1F18-4420-9E02-356843878794}">
      <dsp:nvSpPr>
        <dsp:cNvPr id="0" name=""/>
        <dsp:cNvSpPr/>
      </dsp:nvSpPr>
      <dsp:spPr>
        <a:xfrm>
          <a:off x="2586417" y="319106"/>
          <a:ext cx="2350740" cy="1410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 direction register </a:t>
          </a:r>
          <a:r>
            <a:rPr lang="en-US" sz="1800" b="0" i="0" kern="1200" dirty="0" err="1"/>
            <a:t>DDRx</a:t>
          </a:r>
          <a:endParaRPr lang="en-US" sz="1800" kern="1200" dirty="0"/>
        </a:p>
      </dsp:txBody>
      <dsp:txXfrm>
        <a:off x="2586417" y="319106"/>
        <a:ext cx="2350740" cy="1410444"/>
      </dsp:txXfrm>
    </dsp:sp>
    <dsp:sp modelId="{DDB908AE-053A-4ED3-8CD5-3E008F036C84}">
      <dsp:nvSpPr>
        <dsp:cNvPr id="0" name=""/>
        <dsp:cNvSpPr/>
      </dsp:nvSpPr>
      <dsp:spPr>
        <a:xfrm>
          <a:off x="602" y="1964625"/>
          <a:ext cx="2350740" cy="1410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Input pins address register PINx</a:t>
          </a:r>
          <a:endParaRPr lang="en-US" sz="1800" kern="1200"/>
        </a:p>
      </dsp:txBody>
      <dsp:txXfrm>
        <a:off x="602" y="1964625"/>
        <a:ext cx="2350740" cy="1410444"/>
      </dsp:txXfrm>
    </dsp:sp>
    <dsp:sp modelId="{90804A69-80A5-4F7E-A532-B6C9090E52F0}">
      <dsp:nvSpPr>
        <dsp:cNvPr id="0" name=""/>
        <dsp:cNvSpPr/>
      </dsp:nvSpPr>
      <dsp:spPr>
        <a:xfrm>
          <a:off x="2586417" y="1964625"/>
          <a:ext cx="2350740" cy="1410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Where x can be A, B, C, or D depending on which port is being addressed.</a:t>
          </a:r>
          <a:endParaRPr lang="en-US" sz="1800" kern="1200"/>
        </a:p>
      </dsp:txBody>
      <dsp:txXfrm>
        <a:off x="2586417" y="1964625"/>
        <a:ext cx="2350740" cy="1410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33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4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2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4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4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5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5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wings.com/avr-atmega/inside" TargetMode="External"/><Relationship Id="rId2" Type="http://schemas.openxmlformats.org/officeDocument/2006/relationships/hyperlink" Target="https://drive.google.com/file/d/11oi0zvrlObdtv1gIBRDPmfwNYbf-02Qp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z2xl9tJo0o&amp;list=PLhx4zaYkEjI8C2N7DgIn8Ce75qM0jb1n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8c8sMLfCI" TargetMode="External"/><Relationship Id="rId2" Type="http://schemas.openxmlformats.org/officeDocument/2006/relationships/hyperlink" Target="https://www.youtube.com/watch?v=wHvfl6OCmK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Illuminated technology network on a dark background">
            <a:extLst>
              <a:ext uri="{FF2B5EF4-FFF2-40B4-BE49-F238E27FC236}">
                <a16:creationId xmlns:a16="http://schemas.microsoft.com/office/drawing/2014/main" id="{5016A47E-99B7-4911-961C-E41B43940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FFEB2-B7D2-BE86-356D-B5BE7BA83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Session 1 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AVR I/O Programming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8A04A-3206-DD6D-3E98-8495AEDBA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By : Ahmad Hazem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B64F9-EE35-A917-3292-76879E5B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12" y="4853853"/>
            <a:ext cx="47529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6027E78-0E0C-6029-046F-79054FF70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487475"/>
              </p:ext>
            </p:extLst>
          </p:nvPr>
        </p:nvGraphicFramePr>
        <p:xfrm>
          <a:off x="496497" y="719666"/>
          <a:ext cx="112095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83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7EDF7-9530-E5CB-F709-86AB8EFB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Building Phase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BCDBCC-D167-9782-B43E-707AA2D71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160153"/>
              </p:ext>
            </p:extLst>
          </p:nvPr>
        </p:nvGraphicFramePr>
        <p:xfrm>
          <a:off x="5303520" y="258792"/>
          <a:ext cx="6364224" cy="593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18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5D7D1-5031-58A5-3C9D-8F50C719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What is the difference between AVR and ARM?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5B6F1191-FEA4-3DE9-DF5A-C56AE1E59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0B3C7A-4C61-0693-86A9-4E7EBF0D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ARM and AVR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E82C4-C478-916B-7A4B-EE2EBB36A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AVR (Advanced virtual RISC)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B0EAB-6415-640B-BDBA-D6B3263287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82829"/>
                </a:solidFill>
                <a:effectLst/>
                <a:latin typeface="-apple-system"/>
              </a:rPr>
              <a:t>AVR used only as Microcontroller</a:t>
            </a:r>
          </a:p>
          <a:p>
            <a:r>
              <a:rPr lang="en-US" sz="2000" dirty="0">
                <a:solidFill>
                  <a:srgbClr val="282829"/>
                </a:solidFill>
                <a:latin typeface="-apple-system"/>
              </a:rPr>
              <a:t>AVR has low processing power</a:t>
            </a:r>
          </a:p>
          <a:p>
            <a:r>
              <a:rPr lang="en-US" sz="2000" dirty="0">
                <a:solidFill>
                  <a:srgbClr val="282829"/>
                </a:solidFill>
                <a:latin typeface="-apple-system"/>
              </a:rPr>
              <a:t>Only specific OS (Operating Systems) can be installed such as Free RTOS</a:t>
            </a:r>
          </a:p>
          <a:p>
            <a:r>
              <a:rPr lang="en-US" sz="2000" b="0" i="0" dirty="0">
                <a:solidFill>
                  <a:srgbClr val="282829"/>
                </a:solidFill>
                <a:effectLst/>
                <a:latin typeface="-apple-system"/>
              </a:rPr>
              <a:t>less RAM/ROM Used in AVR</a:t>
            </a:r>
          </a:p>
          <a:p>
            <a:r>
              <a:rPr lang="en-US" sz="2000" b="0" i="0" dirty="0">
                <a:solidFill>
                  <a:srgbClr val="282829"/>
                </a:solidFill>
                <a:effectLst/>
                <a:latin typeface="-apple-system"/>
              </a:rPr>
              <a:t>AVR is cheap and effective</a:t>
            </a:r>
            <a:endParaRPr lang="en-US" sz="2800" dirty="0">
              <a:solidFill>
                <a:srgbClr val="282829"/>
              </a:solidFill>
              <a:latin typeface="-apple-system"/>
            </a:endParaRPr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625722-D80A-1764-5733-2CD9AC1FB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ARM (Advanced RISC Machine)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547E1B-41CC-2FB0-E1F2-EE66A1E111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82829"/>
                </a:solidFill>
                <a:effectLst/>
                <a:latin typeface="-apple-system"/>
              </a:rPr>
              <a:t>ARM can be both used as Microcontroller or as Microprocessor </a:t>
            </a:r>
          </a:p>
          <a:p>
            <a:r>
              <a:rPr lang="en-US" sz="1800" b="0" i="0" dirty="0">
                <a:solidFill>
                  <a:srgbClr val="282829"/>
                </a:solidFill>
                <a:effectLst/>
                <a:latin typeface="-apple-system"/>
              </a:rPr>
              <a:t>ARM has high Processing power</a:t>
            </a:r>
          </a:p>
          <a:p>
            <a:r>
              <a:rPr lang="en-US" sz="2000" b="0" i="0" dirty="0">
                <a:solidFill>
                  <a:srgbClr val="282829"/>
                </a:solidFill>
                <a:effectLst/>
                <a:latin typeface="-apple-system"/>
              </a:rPr>
              <a:t>Any OS (Operating Systems) can be installed on ARM based machine</a:t>
            </a:r>
          </a:p>
          <a:p>
            <a:r>
              <a:rPr lang="en-US" sz="2000" b="0" i="0" dirty="0">
                <a:solidFill>
                  <a:srgbClr val="282829"/>
                </a:solidFill>
                <a:effectLst/>
                <a:latin typeface="-apple-system"/>
              </a:rPr>
              <a:t>More memory in ARM</a:t>
            </a:r>
          </a:p>
          <a:p>
            <a:r>
              <a:rPr lang="en-US" sz="2000" b="0" i="0" dirty="0">
                <a:solidFill>
                  <a:srgbClr val="282829"/>
                </a:solidFill>
                <a:effectLst/>
                <a:latin typeface="-apple-system"/>
              </a:rPr>
              <a:t>ARM is High speed and Costly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955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EB6-5E68-4B3C-013C-0B144F77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ATMEGA/ ATINY AVR FAMILY</a:t>
            </a: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74B45F-6518-6923-6786-74E5173AC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9725" y="4153694"/>
            <a:ext cx="8678660" cy="239396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BBA7B1-C7A4-A74B-470C-FB870D98A2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09725" y="2021577"/>
            <a:ext cx="8678660" cy="21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7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2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2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0C0492-F11D-D798-8AB0-529E6ACD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ATMEGA32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ECBEAA-D8CB-9A96-5C76-C3B20C9DA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It consists of 40 pins , including 32 pins for I/O programming.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Each of the 32 pins are divided between 4 PORTS</a:t>
            </a:r>
          </a:p>
          <a:p>
            <a:r>
              <a:rPr lang="en-US" sz="1700" dirty="0"/>
              <a:t>1- PORTA (PA0 to PA7)</a:t>
            </a:r>
          </a:p>
          <a:p>
            <a:r>
              <a:rPr lang="en-US" sz="1700" dirty="0"/>
              <a:t>2- PORTB (PB0 to PB7)</a:t>
            </a:r>
          </a:p>
          <a:p>
            <a:r>
              <a:rPr lang="en-US" sz="1700" dirty="0"/>
              <a:t>3- PORTC (PC0 to PC7)</a:t>
            </a:r>
          </a:p>
          <a:p>
            <a:r>
              <a:rPr lang="en-US" sz="1700" dirty="0"/>
              <a:t>4- PORTD (PD0 TO PD7)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E0FC19-FFC7-E1CB-0420-514AAF9E2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335" y="843533"/>
            <a:ext cx="5883204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0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9B8EC3E-4C4C-D1C5-34E5-B230711E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ATMEGA32 PINS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5CA405B-5FBE-DC07-65F5-6D2E2A397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𝑅𝐸𝑆𝐸𝑇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en-US" sz="2000" dirty="0"/>
                  <a:t>It is an active low pin, connected to a pull-up resistor, and a switch , if programs requires to be reset again.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VCC : Power supply of +5 V to the microcontroller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GND : Ground of the microcontroller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XTAL1 AND XTAL2 : Inputs of the crystal oscillator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AVCC  : For ADC. Analog VCC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AGND : Analog ground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AREF : Acts as the maximum voltage reference for ADC circuits connected to the MCU (Micro Controller Unit)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5CA405B-5FBE-DC07-65F5-6D2E2A397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990" b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63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F31E-96C5-EF52-A2EB-737B3C9D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I/O Port Registers</a:t>
            </a:r>
            <a:endParaRPr lang="en-US" dirty="0"/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FB53E3E2-6244-A8D3-2718-D191171692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0805007"/>
              </p:ext>
            </p:extLst>
          </p:nvPr>
        </p:nvGraphicFramePr>
        <p:xfrm>
          <a:off x="705993" y="2478024"/>
          <a:ext cx="4937760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D25206-DA34-6A5F-CB67-148868E400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345238" y="2846282"/>
            <a:ext cx="4938712" cy="29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9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VR pin out">
            <a:extLst>
              <a:ext uri="{FF2B5EF4-FFF2-40B4-BE49-F238E27FC236}">
                <a16:creationId xmlns:a16="http://schemas.microsoft.com/office/drawing/2014/main" id="{D8AF31E8-BEF6-03CA-84CC-75B6DA90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7313"/>
            <a:ext cx="11138139" cy="48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3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DDD9E8-69CA-12F3-45D6-011D0A9F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Direction Registers (</a:t>
            </a:r>
            <a:r>
              <a:rPr lang="en-US" dirty="0" err="1"/>
              <a:t>DDRx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99605-2C37-5315-99B3-4BE809FB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These are 8-bit registers.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These are used to configure the pins of the ports as input or output.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Writing a one to the bits in this register sets those specific pins as output pins.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Writing a zero to the bits in this register sets those specific pins as input pins.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All bits in these registers can be read as well as written 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initial value of these bits is zero.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8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F82D-8C06-F6A6-3B55-D7A5EC37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681E-50D3-65C9-F6DB-4294F896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AVR Microcontroller and embedded system using assembly and c programming languages </a:t>
            </a:r>
            <a:r>
              <a:rPr lang="en-US" dirty="0">
                <a:hlinkClick r:id="rId2"/>
              </a:rPr>
              <a:t>https://drive.google.com/file/d/11oi0zvrlObdtv1gIBRDPmfwNYbf-02Qp/view?usp=sharing</a:t>
            </a:r>
            <a:endParaRPr lang="en-US" dirty="0"/>
          </a:p>
          <a:p>
            <a:r>
              <a:rPr lang="en-US" dirty="0"/>
              <a:t>The electronic wings ATMEGA32 : </a:t>
            </a:r>
            <a:r>
              <a:rPr lang="en-US" dirty="0">
                <a:hlinkClick r:id="rId3"/>
              </a:rPr>
              <a:t>https://www.electronicwings.com/avr-atmega/inside</a:t>
            </a:r>
            <a:endParaRPr lang="en-US" dirty="0"/>
          </a:p>
          <a:p>
            <a:r>
              <a:rPr lang="en-US" dirty="0"/>
              <a:t>YouTube videos: </a:t>
            </a:r>
            <a:r>
              <a:rPr lang="en-US" dirty="0">
                <a:hlinkClick r:id="rId4"/>
              </a:rPr>
              <a:t>https://www.youtube.com/watch?v=pz2xl9tJo0o&amp;list=PLhx4zaYkEjI8C2N7DgIn8Ce75qM0jb1nY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59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B7ED-5E51-16A5-61AD-00D54AC1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(Data Direction Registers)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F41E-7596-93C0-02BC-E060BD79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DDRD = 0XEA = 0b11101010 so Pin 0, Pin 2, Pin 4 act as inputs on port D, while Pin 1, Pin 3, Pin 5 , Pin 6 , Pin 7 act as outputs in port D.</a:t>
            </a:r>
          </a:p>
          <a:p>
            <a:r>
              <a:rPr lang="en-US" dirty="0"/>
              <a:t>DDRB = 0x11 = ??</a:t>
            </a:r>
          </a:p>
          <a:p>
            <a:r>
              <a:rPr lang="en-US" dirty="0"/>
              <a:t>DDRA = 0xB2 = ??</a:t>
            </a:r>
          </a:p>
        </p:txBody>
      </p:sp>
    </p:spTree>
    <p:extLst>
      <p:ext uri="{BB962C8B-B14F-4D97-AF65-F5344CB8AC3E}">
        <p14:creationId xmlns:p14="http://schemas.microsoft.com/office/powerpoint/2010/main" val="23139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CC64-CA21-0727-F673-20E9A19A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Data Registers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PORTx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119C-CF04-BBD2-216A-41F2800E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These are 8-bit registers.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These are used to put the pins of the ports in a logic HIGH or logic LOW state.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Writing a one to the bits in this register puts a HIGH logic (+5V) on those pins.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Whereas writing a zero to the bits in this register puts a LOW logic (0V) on those pins.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All bits in these registers can be read as well as written 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initial value of these bits is zero.</a:t>
            </a:r>
          </a:p>
        </p:txBody>
      </p:sp>
    </p:spTree>
    <p:extLst>
      <p:ext uri="{BB962C8B-B14F-4D97-AF65-F5344CB8AC3E}">
        <p14:creationId xmlns:p14="http://schemas.microsoft.com/office/powerpoint/2010/main" val="77865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91BA-42C0-A0F5-D732-5BD20B07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8A5D-6576-CAF2-97B6-CB4C693F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PORTD = 0x55 = 0b01010101;  PIN 0 , PIN 2 , PIN 4 , PIN6 will now send  +5 V through the wires connected to it, while PIN 1 ,PIN 3 , PIN 5 , PIN 7 will now send 0 V through the wires connected to it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PORTB = 0xFF Explain what will happen ?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4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8017-B0C4-3955-79C1-148A031A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Pins Address Registers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9B73-A253-3C93-615B-71E7A397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These are 8-bit registers.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These are used to read the values on the specific pins of the 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These bits are read-only bits and cannot be written to.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Example: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port_value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= PIND;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4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EFC7-66B4-27FA-109F-9EB0F27E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D8A8-3C5C-E73E-72DD-D2C8A681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AVR C program to make a LED connected to bit 4 PORT A toggle continuously.</a:t>
            </a:r>
          </a:p>
          <a:p>
            <a:r>
              <a:rPr lang="en-US" dirty="0"/>
              <a:t>Write an AVR C program to get a byte of data from PORT B, and send it to PORT C</a:t>
            </a:r>
          </a:p>
          <a:p>
            <a:r>
              <a:rPr lang="en-US" dirty="0"/>
              <a:t>A push button is connected to bit 1 of PORT B, and an LED is connected to bit 7 of PORT C. Write an AVR C Program to monitor the push button, when it is pressed, the LED turns on otherwise it is off</a:t>
            </a:r>
          </a:p>
        </p:txBody>
      </p:sp>
    </p:spTree>
    <p:extLst>
      <p:ext uri="{BB962C8B-B14F-4D97-AF65-F5344CB8AC3E}">
        <p14:creationId xmlns:p14="http://schemas.microsoft.com/office/powerpoint/2010/main" val="2866868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2144-2039-2711-E61B-4FCFB5DE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4D61-C47E-D250-0FB1-E329552F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LEDs are connected to pins of port B. Write AVR C program shows the count in binary from 0x00 to 0xFF </a:t>
            </a:r>
          </a:p>
          <a:p>
            <a:r>
              <a:rPr lang="en-US" dirty="0"/>
              <a:t>Write an AVR C program to monitor bit 7 of PORT B, if it is 1 , make bit 4 of PORT B input else, change pin 4 of PORT B to output.</a:t>
            </a:r>
          </a:p>
          <a:p>
            <a:r>
              <a:rPr lang="en-US" dirty="0"/>
              <a:t>Write an AVR C program to ADD 4 bit BCD numbers where the inputs are from bit 0 to bit 3 and bit 4 to bit 7 in port A, then present the BCD output from PORTC and PORTD </a:t>
            </a:r>
            <a:r>
              <a:rPr lang="en-US"/>
              <a:t>on 2</a:t>
            </a:r>
            <a:r>
              <a:rPr lang="en-US" dirty="0"/>
              <a:t> </a:t>
            </a:r>
            <a:r>
              <a:rPr lang="en-US"/>
              <a:t> 7 segments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70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2BF4-7422-4A40-64D5-03A255C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links for hardware connection and uploading code on the micro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9A71-64E3-0318-2114-CFA840D4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https://www.youtube.com/watch?v=wHvfl6OCmKE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https://www.youtube.com/watch?v=bH8c8sMLfCI</a:t>
            </a:r>
            <a:endParaRPr lang="en-US" dirty="0"/>
          </a:p>
          <a:p>
            <a:r>
              <a:rPr lang="en-US" dirty="0"/>
              <a:t>Download </a:t>
            </a:r>
            <a:r>
              <a:rPr lang="en-US" dirty="0" err="1"/>
              <a:t>Zading</a:t>
            </a:r>
            <a:r>
              <a:rPr lang="en-US" dirty="0"/>
              <a:t> </a:t>
            </a:r>
            <a:r>
              <a:rPr lang="en-US" dirty="0" err="1"/>
              <a:t>USBasp</a:t>
            </a:r>
            <a:r>
              <a:rPr lang="en-US" dirty="0"/>
              <a:t> driver, download extreme burner</a:t>
            </a:r>
          </a:p>
        </p:txBody>
      </p:sp>
    </p:spTree>
    <p:extLst>
      <p:ext uri="{BB962C8B-B14F-4D97-AF65-F5344CB8AC3E}">
        <p14:creationId xmlns:p14="http://schemas.microsoft.com/office/powerpoint/2010/main" val="1974129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5" descr="3D black question marks with one yellow question mark">
            <a:extLst>
              <a:ext uri="{FF2B5EF4-FFF2-40B4-BE49-F238E27FC236}">
                <a16:creationId xmlns:a16="http://schemas.microsoft.com/office/drawing/2014/main" id="{239C1B30-F0AD-CD6E-7E25-0B85B34B8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0" r="6122" b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5" name="Rectangle 1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F649-CB9C-6F2D-C2A2-35C384D1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Any Questions??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lectronic circuit board">
            <a:extLst>
              <a:ext uri="{FF2B5EF4-FFF2-40B4-BE49-F238E27FC236}">
                <a16:creationId xmlns:a16="http://schemas.microsoft.com/office/drawing/2014/main" id="{03B32126-150C-F9BC-BBEE-1BB2420AE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C2B51-5256-D6D6-C6AB-59F4D543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What is the difference between Microprocessor and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180386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25FE2D-7F15-E2AB-45A2-87A111A5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9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A5C6-4C85-97C5-698B-FD293314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Revision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5E99DB-02B1-6553-DEF0-8C7854C5F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994748"/>
              </p:ext>
            </p:extLst>
          </p:nvPr>
        </p:nvGraphicFramePr>
        <p:xfrm>
          <a:off x="1116013" y="2478087"/>
          <a:ext cx="10167935" cy="341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587">
                  <a:extLst>
                    <a:ext uri="{9D8B030D-6E8A-4147-A177-3AD203B41FA5}">
                      <a16:colId xmlns:a16="http://schemas.microsoft.com/office/drawing/2014/main" val="1758439649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148098601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1334594592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713308705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748722404"/>
                    </a:ext>
                  </a:extLst>
                </a:gridCol>
              </a:tblGrid>
              <a:tr h="112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RAM(Random Access Memory)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ROM (Read only Memory)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I/O 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COM ports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899614"/>
                  </a:ext>
                </a:extLst>
              </a:tr>
              <a:tr h="112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 Memory</a:t>
                      </a:r>
                    </a:p>
                    <a:p>
                      <a:pPr algn="ctr"/>
                      <a:r>
                        <a:rPr lang="en-US" dirty="0"/>
                        <a:t>Holds current instruction used, and data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Non-volatile Memory. Holds instructions, and constants to start up the 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Ports that are used to allow peripherals connect with the microprocessor / microcontroller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Acts as the clock for either microprocessor / microcontroller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Communication peripherals ports that allow more than microprocessor / microcontroller communicate with each 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389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keyboard&#10;&#10;Description automatically generated with medium confidence">
            <a:extLst>
              <a:ext uri="{FF2B5EF4-FFF2-40B4-BE49-F238E27FC236}">
                <a16:creationId xmlns:a16="http://schemas.microsoft.com/office/drawing/2014/main" id="{50E7B480-FBD7-BAC8-BDD2-639E469C6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093565-B709-B482-FB25-7845C56C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Storage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15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CC7B4-F76E-7E5F-2019-A39DA8F74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5" r="1" b="17014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2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C3466-B3C7-0DE2-E315-7FB8930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23862"/>
            <a:ext cx="117729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6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D2D980-9238-18C4-7A31-16770275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loading stages</a:t>
            </a:r>
          </a:p>
        </p:txBody>
      </p:sp>
    </p:spTree>
    <p:extLst>
      <p:ext uri="{BB962C8B-B14F-4D97-AF65-F5344CB8AC3E}">
        <p14:creationId xmlns:p14="http://schemas.microsoft.com/office/powerpoint/2010/main" val="9913974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1081</Words>
  <Application>Microsoft Office PowerPoint</Application>
  <PresentationFormat>Widescreen</PresentationFormat>
  <Paragraphs>110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Avenir Next LT Pro</vt:lpstr>
      <vt:lpstr>Calibri</vt:lpstr>
      <vt:lpstr>Cambria Math</vt:lpstr>
      <vt:lpstr>Neue Haas Grotesk Text Pro</vt:lpstr>
      <vt:lpstr>Roboto</vt:lpstr>
      <vt:lpstr>AccentBoxVTI</vt:lpstr>
      <vt:lpstr>Session 1  AVR I/O Programming</vt:lpstr>
      <vt:lpstr>References</vt:lpstr>
      <vt:lpstr>What is the difference between Microprocessor and Microcontroller?</vt:lpstr>
      <vt:lpstr>PowerPoint Presentation</vt:lpstr>
      <vt:lpstr>Fast Revision</vt:lpstr>
      <vt:lpstr>Data Storage</vt:lpstr>
      <vt:lpstr>PowerPoint Presentation</vt:lpstr>
      <vt:lpstr>PowerPoint Presentation</vt:lpstr>
      <vt:lpstr>Program loading stages</vt:lpstr>
      <vt:lpstr>PowerPoint Presentation</vt:lpstr>
      <vt:lpstr>Building Phase</vt:lpstr>
      <vt:lpstr>What is the difference between AVR and ARM?</vt:lpstr>
      <vt:lpstr>Comparison between ARM and AVR </vt:lpstr>
      <vt:lpstr>ATMEGA/ ATINY AVR FAMILY</vt:lpstr>
      <vt:lpstr>ATMEGA32</vt:lpstr>
      <vt:lpstr>ATMEGA32 PINS</vt:lpstr>
      <vt:lpstr>I/O Port Registers</vt:lpstr>
      <vt:lpstr>PowerPoint Presentation</vt:lpstr>
      <vt:lpstr>Data Direction Registers (DDRx)</vt:lpstr>
      <vt:lpstr>Example (Data Direction Registers)</vt:lpstr>
      <vt:lpstr> Data Registers (PORTx)</vt:lpstr>
      <vt:lpstr>Example</vt:lpstr>
      <vt:lpstr>Pins Address Registers</vt:lpstr>
      <vt:lpstr>Examples</vt:lpstr>
      <vt:lpstr>Homework</vt:lpstr>
      <vt:lpstr>Extra links for hardware connection and uploading code on the micro controller</vt:lpstr>
      <vt:lpstr>Any 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 AVR I/O Programming</dc:title>
  <dc:creator>Ahmad Hazem</dc:creator>
  <cp:lastModifiedBy>Ahmad Hazem</cp:lastModifiedBy>
  <cp:revision>15</cp:revision>
  <dcterms:created xsi:type="dcterms:W3CDTF">2022-07-05T05:35:40Z</dcterms:created>
  <dcterms:modified xsi:type="dcterms:W3CDTF">2022-07-08T08:09:53Z</dcterms:modified>
</cp:coreProperties>
</file>