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F392D-4404-49D6-8F66-139EDF11F64F}" v="2230" dt="2023-01-19T02:44:08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3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6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9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7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1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4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00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3BFB207F-C337-003E-59F7-4548BA9A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32539" r="-2" b="10590"/>
          <a:stretch/>
        </p:blipFill>
        <p:spPr>
          <a:xfrm>
            <a:off x="20" y="1"/>
            <a:ext cx="12191980" cy="490220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2AD59235-734D-4D3C-BD3C-A9D43CF21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88952" cy="52281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3">
              <a:alphaModFix amt="70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5">
            <a:extLst>
              <a:ext uri="{FF2B5EF4-FFF2-40B4-BE49-F238E27FC236}">
                <a16:creationId xmlns:a16="http://schemas.microsoft.com/office/drawing/2014/main" id="{D7E9995C-EBF3-4863-8946-A572AE28F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20" y="4536245"/>
            <a:ext cx="5660999" cy="2332906"/>
          </a:xfrm>
          <a:custGeom>
            <a:avLst/>
            <a:gdLst>
              <a:gd name="connsiteX0" fmla="*/ 0 w 5660999"/>
              <a:gd name="connsiteY0" fmla="*/ 2332906 h 2332906"/>
              <a:gd name="connsiteX1" fmla="*/ 5660999 w 5660999"/>
              <a:gd name="connsiteY1" fmla="*/ 0 h 2332906"/>
              <a:gd name="connsiteX2" fmla="*/ 5660999 w 5660999"/>
              <a:gd name="connsiteY2" fmla="*/ 2332906 h 2332906"/>
              <a:gd name="connsiteX3" fmla="*/ 0 w 5660999"/>
              <a:gd name="connsiteY3" fmla="*/ 2332906 h 2332906"/>
              <a:gd name="connsiteX0" fmla="*/ 0 w 5660999"/>
              <a:gd name="connsiteY0" fmla="*/ 2332906 h 2390166"/>
              <a:gd name="connsiteX1" fmla="*/ 5597912 w 5660999"/>
              <a:gd name="connsiteY1" fmla="*/ 2265999 h 2390166"/>
              <a:gd name="connsiteX2" fmla="*/ 5660999 w 5660999"/>
              <a:gd name="connsiteY2" fmla="*/ 0 h 2390166"/>
              <a:gd name="connsiteX3" fmla="*/ 5660999 w 5660999"/>
              <a:gd name="connsiteY3" fmla="*/ 2332906 h 2390166"/>
              <a:gd name="connsiteX4" fmla="*/ 0 w 5660999"/>
              <a:gd name="connsiteY4" fmla="*/ 2332906 h 2390166"/>
              <a:gd name="connsiteX0" fmla="*/ 0 w 5660999"/>
              <a:gd name="connsiteY0" fmla="*/ 2332906 h 2332906"/>
              <a:gd name="connsiteX1" fmla="*/ 5597912 w 5660999"/>
              <a:gd name="connsiteY1" fmla="*/ 2265999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  <a:gd name="connsiteX0" fmla="*/ 0 w 5660999"/>
              <a:gd name="connsiteY0" fmla="*/ 2332906 h 2332906"/>
              <a:gd name="connsiteX1" fmla="*/ 5597912 w 5660999"/>
              <a:gd name="connsiteY1" fmla="*/ 2265999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  <a:gd name="connsiteX0" fmla="*/ 0 w 5660999"/>
              <a:gd name="connsiteY0" fmla="*/ 2332906 h 2332906"/>
              <a:gd name="connsiteX1" fmla="*/ 5642517 w 5660999"/>
              <a:gd name="connsiteY1" fmla="*/ 2299453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999" h="2332906">
                <a:moveTo>
                  <a:pt x="0" y="2332906"/>
                </a:moveTo>
                <a:lnTo>
                  <a:pt x="5642517" y="2299453"/>
                </a:lnTo>
                <a:lnTo>
                  <a:pt x="5660999" y="0"/>
                </a:lnTo>
                <a:lnTo>
                  <a:pt x="5660999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6">
            <a:extLst>
              <a:ext uri="{FF2B5EF4-FFF2-40B4-BE49-F238E27FC236}">
                <a16:creationId xmlns:a16="http://schemas.microsoft.com/office/drawing/2014/main" id="{C321309B-381F-408F-9BE2-E5FB0EF68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714" y="4536245"/>
            <a:ext cx="7389437" cy="2332906"/>
          </a:xfrm>
          <a:custGeom>
            <a:avLst/>
            <a:gdLst>
              <a:gd name="connsiteX0" fmla="*/ 0 w 7389437"/>
              <a:gd name="connsiteY0" fmla="*/ 2332906 h 2332906"/>
              <a:gd name="connsiteX1" fmla="*/ 7389437 w 7389437"/>
              <a:gd name="connsiteY1" fmla="*/ 0 h 2332906"/>
              <a:gd name="connsiteX2" fmla="*/ 7389437 w 7389437"/>
              <a:gd name="connsiteY2" fmla="*/ 2332906 h 2332906"/>
              <a:gd name="connsiteX3" fmla="*/ 0 w 7389437"/>
              <a:gd name="connsiteY3" fmla="*/ 2332906 h 2332906"/>
              <a:gd name="connsiteX0" fmla="*/ 0 w 7389437"/>
              <a:gd name="connsiteY0" fmla="*/ 2332906 h 2332906"/>
              <a:gd name="connsiteX1" fmla="*/ 7318813 w 7389437"/>
              <a:gd name="connsiteY1" fmla="*/ 2187940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401453"/>
              <a:gd name="connsiteX1" fmla="*/ 7318813 w 7389437"/>
              <a:gd name="connsiteY1" fmla="*/ 2187940 h 2401453"/>
              <a:gd name="connsiteX2" fmla="*/ 7389437 w 7389437"/>
              <a:gd name="connsiteY2" fmla="*/ 0 h 2401453"/>
              <a:gd name="connsiteX3" fmla="*/ 7389437 w 7389437"/>
              <a:gd name="connsiteY3" fmla="*/ 2332906 h 2401453"/>
              <a:gd name="connsiteX4" fmla="*/ 0 w 7389437"/>
              <a:gd name="connsiteY4" fmla="*/ 2332906 h 2401453"/>
              <a:gd name="connsiteX0" fmla="*/ 0 w 7389437"/>
              <a:gd name="connsiteY0" fmla="*/ 2332906 h 2332906"/>
              <a:gd name="connsiteX1" fmla="*/ 7318813 w 7389437"/>
              <a:gd name="connsiteY1" fmla="*/ 2187940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52266 w 7389437"/>
              <a:gd name="connsiteY1" fmla="*/ 2288301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52266 w 7389437"/>
              <a:gd name="connsiteY1" fmla="*/ 2288301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74568 w 7389437"/>
              <a:gd name="connsiteY1" fmla="*/ 2299452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9437" h="2332906">
                <a:moveTo>
                  <a:pt x="0" y="2332906"/>
                </a:moveTo>
                <a:lnTo>
                  <a:pt x="7374568" y="2299452"/>
                </a:lnTo>
                <a:cubicBezTo>
                  <a:pt x="7379524" y="1532968"/>
                  <a:pt x="7384481" y="766484"/>
                  <a:pt x="7389437" y="0"/>
                </a:cubicBezTo>
                <a:lnTo>
                  <a:pt x="7389437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D4D5C035-20E5-4968-A9B3-0C98E94D3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0997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E32E5-4489-622F-0F65-D794B542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938888" cy="6948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PROJEKAT – </a:t>
            </a:r>
            <a:r>
              <a:rPr lang="en-US" sz="4400" dirty="0" err="1"/>
              <a:t>Osnove</a:t>
            </a:r>
            <a:r>
              <a:rPr lang="en-US" sz="4400" dirty="0"/>
              <a:t> </a:t>
            </a:r>
            <a:r>
              <a:rPr lang="en-US" sz="4400" dirty="0" err="1"/>
              <a:t>računarskihi</a:t>
            </a:r>
            <a:r>
              <a:rPr lang="en-US" sz="4400" dirty="0"/>
              <a:t> </a:t>
            </a:r>
            <a:r>
              <a:rPr lang="en-US" sz="4400" dirty="0" err="1"/>
              <a:t>mreža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6DB3A-0E43-155B-30FA-16B75986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1815" y="138538"/>
            <a:ext cx="1925147" cy="808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Mihailo Babić </a:t>
            </a:r>
            <a:endParaRPr lang="en-US"/>
          </a:p>
          <a:p>
            <a:r>
              <a:rPr lang="en-US" dirty="0"/>
              <a:t>Julija </a:t>
            </a:r>
            <a:r>
              <a:rPr lang="en-US" dirty="0" err="1"/>
              <a:t>Jelićanin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2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DEFC-46A1-9444-BC25-B5335090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Funkcije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klijenta</a:t>
            </a:r>
            <a:endParaRPr lang="en-US" b="0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ACEB-188E-A0D7-1DA0-E2019880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01" y="2222287"/>
            <a:ext cx="11048462" cy="2789845"/>
          </a:xfrm>
        </p:spPr>
        <p:txBody>
          <a:bodyPr/>
          <a:lstStyle/>
          <a:p>
            <a:r>
              <a:rPr lang="en-US" dirty="0"/>
              <a:t>Ako </a:t>
            </a:r>
            <a:r>
              <a:rPr lang="en-US" err="1"/>
              <a:t>smo</a:t>
            </a:r>
            <a:r>
              <a:rPr lang="en-US" dirty="0"/>
              <a:t> </a:t>
            </a:r>
            <a:r>
              <a:rPr lang="en-US" err="1"/>
              <a:t>izabrali</a:t>
            </a:r>
            <a:r>
              <a:rPr lang="en-US" dirty="0"/>
              <a:t> da </a:t>
            </a:r>
            <a:r>
              <a:rPr lang="en-US" err="1"/>
              <a:t>pokrenemo</a:t>
            </a:r>
            <a:r>
              <a:rPr lang="en-US" dirty="0"/>
              <a:t> </a:t>
            </a:r>
            <a:r>
              <a:rPr lang="en-US" err="1"/>
              <a:t>konverzaciju</a:t>
            </a:r>
            <a:r>
              <a:rPr lang="en-US" dirty="0"/>
              <a:t>, </a:t>
            </a:r>
            <a:r>
              <a:rPr lang="en-US" err="1"/>
              <a:t>klijent</a:t>
            </a:r>
            <a:r>
              <a:rPr lang="en-US" dirty="0"/>
              <a:t> </a:t>
            </a:r>
            <a:r>
              <a:rPr lang="en-US" err="1"/>
              <a:t>pokreće</a:t>
            </a:r>
            <a:r>
              <a:rPr lang="en-US" dirty="0"/>
              <a:t> </a:t>
            </a:r>
            <a:r>
              <a:rPr lang="en-US" err="1"/>
              <a:t>dva</a:t>
            </a:r>
            <a:r>
              <a:rPr lang="en-US" dirty="0"/>
              <a:t> </a:t>
            </a:r>
            <a:r>
              <a:rPr lang="en-US" err="1"/>
              <a:t>threada</a:t>
            </a:r>
            <a:r>
              <a:rPr lang="en-US" dirty="0"/>
              <a:t>, </a:t>
            </a:r>
            <a:r>
              <a:rPr lang="en-US" err="1"/>
              <a:t>funkciju</a:t>
            </a:r>
            <a:r>
              <a:rPr lang="en-US" dirty="0"/>
              <a:t> </a:t>
            </a:r>
            <a:r>
              <a:rPr lang="en-US" err="1"/>
              <a:t>SendData</a:t>
            </a:r>
            <a:r>
              <a:rPr lang="en-US" dirty="0"/>
              <a:t>() I </a:t>
            </a:r>
            <a:r>
              <a:rPr lang="en-US" err="1"/>
              <a:t>funkciju</a:t>
            </a:r>
            <a:r>
              <a:rPr lang="en-US" dirty="0"/>
              <a:t> </a:t>
            </a:r>
            <a:r>
              <a:rPr lang="en-US" err="1"/>
              <a:t>ReceiveData</a:t>
            </a:r>
            <a:r>
              <a:rPr lang="en-US" dirty="0"/>
              <a:t>(), </a:t>
            </a:r>
            <a:r>
              <a:rPr lang="en-US" err="1"/>
              <a:t>koje</a:t>
            </a:r>
            <a:r>
              <a:rPr lang="en-US" dirty="0"/>
              <a:t> </a:t>
            </a:r>
            <a:r>
              <a:rPr lang="en-US" err="1"/>
              <a:t>su</a:t>
            </a:r>
            <a:r>
              <a:rPr lang="en-US" dirty="0"/>
              <a:t> </a:t>
            </a:r>
            <a:r>
              <a:rPr lang="en-US" err="1"/>
              <a:t>zadužene</a:t>
            </a:r>
            <a:r>
              <a:rPr lang="en-US" dirty="0"/>
              <a:t> da </a:t>
            </a:r>
            <a:r>
              <a:rPr lang="en-US" err="1"/>
              <a:t>konstantno</a:t>
            </a:r>
            <a:r>
              <a:rPr lang="en-US" dirty="0"/>
              <a:t> </a:t>
            </a:r>
            <a:r>
              <a:rPr lang="en-US" err="1"/>
              <a:t>šalju</a:t>
            </a:r>
            <a:r>
              <a:rPr lang="en-US" dirty="0"/>
              <a:t>/</a:t>
            </a:r>
            <a:r>
              <a:rPr lang="en-US" err="1"/>
              <a:t>primaju</a:t>
            </a:r>
            <a:r>
              <a:rPr lang="en-US" dirty="0"/>
              <a:t> </a:t>
            </a:r>
            <a:r>
              <a:rPr lang="en-US" err="1"/>
              <a:t>podatke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ispisuju</a:t>
            </a:r>
            <a:r>
              <a:rPr lang="en-US"/>
              <a:t> u konzoli</a:t>
            </a:r>
            <a:endParaRPr lang="en-US" dirty="0"/>
          </a:p>
          <a:p>
            <a:r>
              <a:rPr lang="en-US" dirty="0"/>
              <a:t>U </a:t>
            </a:r>
            <a:r>
              <a:rPr lang="en-US" err="1"/>
              <a:t>svakom</a:t>
            </a:r>
            <a:r>
              <a:rPr lang="en-US" dirty="0"/>
              <a:t> </a:t>
            </a:r>
            <a:r>
              <a:rPr lang="en-US" err="1"/>
              <a:t>trenutku</a:t>
            </a:r>
            <a:r>
              <a:rPr lang="en-US" dirty="0"/>
              <a:t> se </a:t>
            </a:r>
            <a:r>
              <a:rPr lang="en-US" err="1"/>
              <a:t>konverzacija</a:t>
            </a:r>
            <a:r>
              <a:rPr lang="en-US" dirty="0"/>
              <a:t> </a:t>
            </a:r>
            <a:r>
              <a:rPr lang="en-US" err="1"/>
              <a:t>može</a:t>
            </a:r>
            <a:r>
              <a:rPr lang="en-US" dirty="0"/>
              <a:t> </a:t>
            </a:r>
            <a:r>
              <a:rPr lang="en-US" err="1"/>
              <a:t>završiti</a:t>
            </a:r>
            <a:r>
              <a:rPr lang="en-US" dirty="0"/>
              <a:t> </a:t>
            </a:r>
            <a:r>
              <a:rPr lang="en-US" err="1"/>
              <a:t>kucajući</a:t>
            </a:r>
            <a:r>
              <a:rPr lang="en-US" dirty="0"/>
              <a:t> Disconnect, </a:t>
            </a:r>
            <a:r>
              <a:rPr lang="en-US" err="1"/>
              <a:t>što</a:t>
            </a:r>
            <a:r>
              <a:rPr lang="en-US" dirty="0"/>
              <a:t> </a:t>
            </a:r>
            <a:r>
              <a:rPr lang="en-US" err="1"/>
              <a:t>resetuje</a:t>
            </a:r>
            <a:r>
              <a:rPr lang="en-US" dirty="0"/>
              <a:t> </a:t>
            </a:r>
            <a:r>
              <a:rPr lang="en-US" err="1"/>
              <a:t>aktivnost</a:t>
            </a:r>
            <a:r>
              <a:rPr lang="en-US" dirty="0"/>
              <a:t> </a:t>
            </a:r>
            <a:r>
              <a:rPr lang="en-US" err="1"/>
              <a:t>klijenata</a:t>
            </a:r>
            <a:r>
              <a:rPr lang="en-US" dirty="0"/>
              <a:t>, I </a:t>
            </a:r>
            <a:r>
              <a:rPr lang="en-US" err="1"/>
              <a:t>omogućava</a:t>
            </a:r>
            <a:r>
              <a:rPr lang="en-US" dirty="0"/>
              <a:t> </a:t>
            </a:r>
            <a:r>
              <a:rPr lang="en-US" err="1"/>
              <a:t>im</a:t>
            </a:r>
            <a:r>
              <a:rPr lang="en-US" dirty="0"/>
              <a:t> </a:t>
            </a:r>
            <a:r>
              <a:rPr lang="en-US" err="1"/>
              <a:t>dalje</a:t>
            </a:r>
            <a:r>
              <a:rPr lang="en-US" dirty="0"/>
              <a:t> </a:t>
            </a:r>
            <a:r>
              <a:rPr lang="en-US" err="1"/>
              <a:t>korišćenje</a:t>
            </a:r>
            <a:r>
              <a:rPr lang="en-US" dirty="0"/>
              <a:t> </a:t>
            </a:r>
            <a:r>
              <a:rPr lang="en-US" err="1"/>
              <a:t>programa</a:t>
            </a:r>
            <a:r>
              <a:rPr lang="en-US" dirty="0"/>
              <a:t>, </a:t>
            </a:r>
            <a:r>
              <a:rPr lang="en-US" err="1"/>
              <a:t>kao</a:t>
            </a:r>
            <a:r>
              <a:rPr lang="en-US" dirty="0"/>
              <a:t> I </a:t>
            </a:r>
            <a:r>
              <a:rPr lang="en-US" err="1"/>
              <a:t>ponovno</a:t>
            </a:r>
            <a:r>
              <a:rPr lang="en-US" dirty="0"/>
              <a:t> </a:t>
            </a:r>
            <a:r>
              <a:rPr lang="en-US" err="1"/>
              <a:t>chatovanje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/>
              <a:t> drugim korisnicima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9D4EB23-5E52-E2C1-B7EB-48AECF04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1" y="4606684"/>
            <a:ext cx="6186311" cy="18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3BFB207F-C337-003E-59F7-4548BA9A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32539" r="-2" b="10590"/>
          <a:stretch/>
        </p:blipFill>
        <p:spPr>
          <a:xfrm>
            <a:off x="20" y="1"/>
            <a:ext cx="12191980" cy="490220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2AD59235-734D-4D3C-BD3C-A9D43CF21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88952" cy="52281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3">
              <a:alphaModFix amt="70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5">
            <a:extLst>
              <a:ext uri="{FF2B5EF4-FFF2-40B4-BE49-F238E27FC236}">
                <a16:creationId xmlns:a16="http://schemas.microsoft.com/office/drawing/2014/main" id="{D7E9995C-EBF3-4863-8946-A572AE28F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20" y="4536245"/>
            <a:ext cx="5660999" cy="2332906"/>
          </a:xfrm>
          <a:custGeom>
            <a:avLst/>
            <a:gdLst>
              <a:gd name="connsiteX0" fmla="*/ 0 w 5660999"/>
              <a:gd name="connsiteY0" fmla="*/ 2332906 h 2332906"/>
              <a:gd name="connsiteX1" fmla="*/ 5660999 w 5660999"/>
              <a:gd name="connsiteY1" fmla="*/ 0 h 2332906"/>
              <a:gd name="connsiteX2" fmla="*/ 5660999 w 5660999"/>
              <a:gd name="connsiteY2" fmla="*/ 2332906 h 2332906"/>
              <a:gd name="connsiteX3" fmla="*/ 0 w 5660999"/>
              <a:gd name="connsiteY3" fmla="*/ 2332906 h 2332906"/>
              <a:gd name="connsiteX0" fmla="*/ 0 w 5660999"/>
              <a:gd name="connsiteY0" fmla="*/ 2332906 h 2390166"/>
              <a:gd name="connsiteX1" fmla="*/ 5597912 w 5660999"/>
              <a:gd name="connsiteY1" fmla="*/ 2265999 h 2390166"/>
              <a:gd name="connsiteX2" fmla="*/ 5660999 w 5660999"/>
              <a:gd name="connsiteY2" fmla="*/ 0 h 2390166"/>
              <a:gd name="connsiteX3" fmla="*/ 5660999 w 5660999"/>
              <a:gd name="connsiteY3" fmla="*/ 2332906 h 2390166"/>
              <a:gd name="connsiteX4" fmla="*/ 0 w 5660999"/>
              <a:gd name="connsiteY4" fmla="*/ 2332906 h 2390166"/>
              <a:gd name="connsiteX0" fmla="*/ 0 w 5660999"/>
              <a:gd name="connsiteY0" fmla="*/ 2332906 h 2332906"/>
              <a:gd name="connsiteX1" fmla="*/ 5597912 w 5660999"/>
              <a:gd name="connsiteY1" fmla="*/ 2265999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  <a:gd name="connsiteX0" fmla="*/ 0 w 5660999"/>
              <a:gd name="connsiteY0" fmla="*/ 2332906 h 2332906"/>
              <a:gd name="connsiteX1" fmla="*/ 5597912 w 5660999"/>
              <a:gd name="connsiteY1" fmla="*/ 2265999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  <a:gd name="connsiteX0" fmla="*/ 0 w 5660999"/>
              <a:gd name="connsiteY0" fmla="*/ 2332906 h 2332906"/>
              <a:gd name="connsiteX1" fmla="*/ 5642517 w 5660999"/>
              <a:gd name="connsiteY1" fmla="*/ 2299453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999" h="2332906">
                <a:moveTo>
                  <a:pt x="0" y="2332906"/>
                </a:moveTo>
                <a:lnTo>
                  <a:pt x="5642517" y="2299453"/>
                </a:lnTo>
                <a:lnTo>
                  <a:pt x="5660999" y="0"/>
                </a:lnTo>
                <a:lnTo>
                  <a:pt x="5660999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6">
            <a:extLst>
              <a:ext uri="{FF2B5EF4-FFF2-40B4-BE49-F238E27FC236}">
                <a16:creationId xmlns:a16="http://schemas.microsoft.com/office/drawing/2014/main" id="{C321309B-381F-408F-9BE2-E5FB0EF68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714" y="4536245"/>
            <a:ext cx="7389437" cy="2332906"/>
          </a:xfrm>
          <a:custGeom>
            <a:avLst/>
            <a:gdLst>
              <a:gd name="connsiteX0" fmla="*/ 0 w 7389437"/>
              <a:gd name="connsiteY0" fmla="*/ 2332906 h 2332906"/>
              <a:gd name="connsiteX1" fmla="*/ 7389437 w 7389437"/>
              <a:gd name="connsiteY1" fmla="*/ 0 h 2332906"/>
              <a:gd name="connsiteX2" fmla="*/ 7389437 w 7389437"/>
              <a:gd name="connsiteY2" fmla="*/ 2332906 h 2332906"/>
              <a:gd name="connsiteX3" fmla="*/ 0 w 7389437"/>
              <a:gd name="connsiteY3" fmla="*/ 2332906 h 2332906"/>
              <a:gd name="connsiteX0" fmla="*/ 0 w 7389437"/>
              <a:gd name="connsiteY0" fmla="*/ 2332906 h 2332906"/>
              <a:gd name="connsiteX1" fmla="*/ 7318813 w 7389437"/>
              <a:gd name="connsiteY1" fmla="*/ 2187940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401453"/>
              <a:gd name="connsiteX1" fmla="*/ 7318813 w 7389437"/>
              <a:gd name="connsiteY1" fmla="*/ 2187940 h 2401453"/>
              <a:gd name="connsiteX2" fmla="*/ 7389437 w 7389437"/>
              <a:gd name="connsiteY2" fmla="*/ 0 h 2401453"/>
              <a:gd name="connsiteX3" fmla="*/ 7389437 w 7389437"/>
              <a:gd name="connsiteY3" fmla="*/ 2332906 h 2401453"/>
              <a:gd name="connsiteX4" fmla="*/ 0 w 7389437"/>
              <a:gd name="connsiteY4" fmla="*/ 2332906 h 2401453"/>
              <a:gd name="connsiteX0" fmla="*/ 0 w 7389437"/>
              <a:gd name="connsiteY0" fmla="*/ 2332906 h 2332906"/>
              <a:gd name="connsiteX1" fmla="*/ 7318813 w 7389437"/>
              <a:gd name="connsiteY1" fmla="*/ 2187940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52266 w 7389437"/>
              <a:gd name="connsiteY1" fmla="*/ 2288301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52266 w 7389437"/>
              <a:gd name="connsiteY1" fmla="*/ 2288301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74568 w 7389437"/>
              <a:gd name="connsiteY1" fmla="*/ 2299452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9437" h="2332906">
                <a:moveTo>
                  <a:pt x="0" y="2332906"/>
                </a:moveTo>
                <a:lnTo>
                  <a:pt x="7374568" y="2299452"/>
                </a:lnTo>
                <a:cubicBezTo>
                  <a:pt x="7379524" y="1532968"/>
                  <a:pt x="7384481" y="766484"/>
                  <a:pt x="7389437" y="0"/>
                </a:cubicBezTo>
                <a:lnTo>
                  <a:pt x="7389437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D4D5C035-20E5-4968-A9B3-0C98E94D3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0997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E32E5-4489-622F-0F65-D794B542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Hvala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pažnji</a:t>
            </a:r>
            <a:r>
              <a:rPr lang="en-US" sz="4400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6DB3A-0E43-155B-30FA-16B75986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038" y="6290983"/>
            <a:ext cx="4239367" cy="9777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Osnove</a:t>
            </a:r>
            <a:r>
              <a:rPr lang="en-US" sz="2400" dirty="0"/>
              <a:t> </a:t>
            </a:r>
            <a:r>
              <a:rPr lang="en-US" sz="2400" dirty="0" err="1"/>
              <a:t>računarskih</a:t>
            </a:r>
            <a:r>
              <a:rPr lang="en-US" sz="2400" dirty="0"/>
              <a:t> </a:t>
            </a:r>
            <a:r>
              <a:rPr lang="en-US" sz="2400" dirty="0" err="1"/>
              <a:t>mreža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3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F855-5F44-4744-7B4C-43EF1603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8CD-CA52-AD56-41D4-7BF4EC75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Kao </a:t>
            </a:r>
            <a:r>
              <a:rPr lang="en-US" sz="2000" dirty="0" err="1"/>
              <a:t>zadatak</a:t>
            </a:r>
            <a:r>
              <a:rPr lang="en-US" sz="2000" dirty="0"/>
              <a:t> za </a:t>
            </a:r>
            <a:r>
              <a:rPr lang="en-US" sz="2000" dirty="0" err="1"/>
              <a:t>ovaj</a:t>
            </a:r>
            <a:r>
              <a:rPr lang="en-US" sz="2000" dirty="0"/>
              <a:t> </a:t>
            </a:r>
            <a:r>
              <a:rPr lang="en-US" sz="2000" dirty="0" err="1"/>
              <a:t>projekat</a:t>
            </a:r>
            <a:r>
              <a:rPr lang="en-US" sz="2000" dirty="0"/>
              <a:t> </a:t>
            </a:r>
            <a:r>
              <a:rPr lang="en-US" sz="2000" dirty="0" err="1"/>
              <a:t>smo</a:t>
            </a:r>
            <a:r>
              <a:rPr lang="en-US" sz="2000" dirty="0"/>
              <a:t> </a:t>
            </a:r>
            <a:r>
              <a:rPr lang="en-US" sz="2000" dirty="0" err="1"/>
              <a:t>imali</a:t>
            </a:r>
            <a:r>
              <a:rPr lang="en-US" sz="2000" dirty="0"/>
              <a:t> da </a:t>
            </a:r>
            <a:r>
              <a:rPr lang="en-US" sz="2000" dirty="0" err="1"/>
              <a:t>implementiramo</a:t>
            </a:r>
            <a:r>
              <a:rPr lang="en-US" sz="2000" dirty="0"/>
              <a:t> </a:t>
            </a:r>
            <a:r>
              <a:rPr lang="en-US" sz="2000" dirty="0" err="1"/>
              <a:t>Interaktivnu</a:t>
            </a:r>
            <a:r>
              <a:rPr lang="en-US" sz="2000" dirty="0"/>
              <a:t> TCP </a:t>
            </a:r>
            <a:r>
              <a:rPr lang="en-US" sz="2000" dirty="0" err="1"/>
              <a:t>zasnovanu</a:t>
            </a:r>
            <a:r>
              <a:rPr lang="en-US" sz="2000" dirty="0"/>
              <a:t> </a:t>
            </a:r>
            <a:r>
              <a:rPr lang="en-US" sz="2000" dirty="0" err="1"/>
              <a:t>komunikaciju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 </a:t>
            </a:r>
            <a:r>
              <a:rPr lang="en-US" sz="2000" dirty="0" err="1"/>
              <a:t>centralizovanoj</a:t>
            </a:r>
            <a:r>
              <a:rPr lang="en-US" sz="2000" dirty="0"/>
              <a:t> </a:t>
            </a:r>
            <a:r>
              <a:rPr lang="en-US" sz="2000" dirty="0" err="1"/>
              <a:t>lokalnoj</a:t>
            </a:r>
            <a:r>
              <a:rPr lang="en-US" sz="2000" dirty="0"/>
              <a:t> </a:t>
            </a:r>
            <a:r>
              <a:rPr lang="en-US" sz="2000" dirty="0" err="1"/>
              <a:t>mrezi</a:t>
            </a:r>
            <a:endParaRPr lang="en-US" sz="2000" dirty="0"/>
          </a:p>
          <a:p>
            <a:r>
              <a:rPr lang="en-US" sz="2000" dirty="0"/>
              <a:t>Potrebno je </a:t>
            </a:r>
            <a:r>
              <a:rPr lang="en-US" sz="2000" err="1"/>
              <a:t>implementirati</a:t>
            </a:r>
            <a:r>
              <a:rPr lang="en-US" sz="2000" dirty="0"/>
              <a:t> </a:t>
            </a:r>
            <a:r>
              <a:rPr lang="en-US" sz="2000" err="1"/>
              <a:t>osnovne</a:t>
            </a:r>
            <a:r>
              <a:rPr lang="en-US" sz="2000" dirty="0"/>
              <a:t> </a:t>
            </a:r>
            <a:r>
              <a:rPr lang="en-US" sz="2000" err="1"/>
              <a:t>funkcionalnosti</a:t>
            </a:r>
            <a:r>
              <a:rPr lang="en-US" sz="2000" dirty="0"/>
              <a:t> </a:t>
            </a:r>
            <a:r>
              <a:rPr lang="en-US" sz="2000" err="1"/>
              <a:t>čet</a:t>
            </a:r>
            <a:r>
              <a:rPr lang="en-US" sz="2000" dirty="0"/>
              <a:t> </a:t>
            </a:r>
            <a:r>
              <a:rPr lang="en-US" sz="2000" err="1"/>
              <a:t>aplikacije</a:t>
            </a:r>
            <a:r>
              <a:rPr lang="en-US" sz="2000" dirty="0"/>
              <a:t> </a:t>
            </a:r>
            <a:r>
              <a:rPr lang="en-US" sz="2000" err="1"/>
              <a:t>kao</a:t>
            </a:r>
            <a:r>
              <a:rPr lang="en-US" sz="2000" dirty="0"/>
              <a:t> </a:t>
            </a:r>
            <a:r>
              <a:rPr lang="en-US" sz="2000" err="1"/>
              <a:t>što</a:t>
            </a:r>
            <a:r>
              <a:rPr lang="en-US" sz="2000" dirty="0"/>
              <a:t> </a:t>
            </a:r>
            <a:r>
              <a:rPr lang="en-US" sz="2000" err="1"/>
              <a:t>su</a:t>
            </a:r>
            <a:r>
              <a:rPr lang="en-US" sz="2000" dirty="0"/>
              <a:t> Login, Logout, Lista </a:t>
            </a:r>
            <a:r>
              <a:rPr lang="en-US" sz="2000" err="1"/>
              <a:t>aktivnih</a:t>
            </a:r>
            <a:r>
              <a:rPr lang="en-US" sz="2000" dirty="0"/>
              <a:t> </a:t>
            </a:r>
            <a:r>
              <a:rPr lang="en-US" sz="2000" err="1"/>
              <a:t>korisnika</a:t>
            </a:r>
            <a:r>
              <a:rPr lang="en-US" sz="2000" dirty="0"/>
              <a:t>, Slanje </a:t>
            </a:r>
            <a:r>
              <a:rPr lang="en-US" sz="2000" err="1"/>
              <a:t>zahteva</a:t>
            </a:r>
            <a:r>
              <a:rPr lang="en-US" sz="2000" dirty="0"/>
              <a:t> za </a:t>
            </a:r>
            <a:r>
              <a:rPr lang="en-US" sz="2000" err="1"/>
              <a:t>komunikaciju</a:t>
            </a:r>
            <a:r>
              <a:rPr lang="en-US" sz="2000" dirty="0"/>
              <a:t> </a:t>
            </a:r>
            <a:r>
              <a:rPr lang="en-US" sz="2000" err="1"/>
              <a:t>sa</a:t>
            </a:r>
            <a:r>
              <a:rPr lang="en-US" sz="2000" dirty="0"/>
              <a:t> </a:t>
            </a:r>
            <a:r>
              <a:rPr lang="en-US" sz="2000" err="1"/>
              <a:t>drugim</a:t>
            </a:r>
            <a:r>
              <a:rPr lang="en-US" sz="2000" dirty="0"/>
              <a:t> </a:t>
            </a:r>
            <a:r>
              <a:rPr lang="en-US" sz="2000" err="1"/>
              <a:t>korisnikom</a:t>
            </a:r>
            <a:r>
              <a:rPr lang="en-US" sz="2000" dirty="0"/>
              <a:t>, </a:t>
            </a:r>
            <a:r>
              <a:rPr lang="en-US" sz="2000" err="1"/>
              <a:t>kao</a:t>
            </a:r>
            <a:r>
              <a:rPr lang="en-US" sz="2000" dirty="0"/>
              <a:t> I </a:t>
            </a:r>
            <a:r>
              <a:rPr lang="en-US" sz="2000" err="1"/>
              <a:t>slanje</a:t>
            </a:r>
            <a:r>
              <a:rPr lang="en-US" sz="2000" dirty="0"/>
              <a:t> </a:t>
            </a:r>
            <a:r>
              <a:rPr lang="en-US" sz="2000" err="1"/>
              <a:t>zahteva</a:t>
            </a:r>
            <a:r>
              <a:rPr lang="en-US" sz="2000" dirty="0"/>
              <a:t> za </a:t>
            </a:r>
            <a:r>
              <a:rPr lang="en-US" sz="2000" err="1"/>
              <a:t>raskid</a:t>
            </a:r>
            <a:r>
              <a:rPr lang="en-US" sz="2000" dirty="0"/>
              <a:t> </a:t>
            </a:r>
            <a:r>
              <a:rPr lang="en-US" sz="2000" err="1"/>
              <a:t>iste</a:t>
            </a:r>
            <a:r>
              <a:rPr lang="en-US" sz="2000" dirty="0"/>
              <a:t>, I </a:t>
            </a:r>
            <a:r>
              <a:rPr lang="en-US" sz="2000" err="1"/>
              <a:t>samo</a:t>
            </a:r>
            <a:r>
              <a:rPr lang="en-US" sz="2000" dirty="0"/>
              <a:t> </a:t>
            </a:r>
            <a:r>
              <a:rPr lang="en-US" sz="2000" err="1"/>
              <a:t>slanje</a:t>
            </a:r>
            <a:r>
              <a:rPr lang="en-US" sz="2000" dirty="0"/>
              <a:t> </a:t>
            </a:r>
            <a:r>
              <a:rPr lang="en-US" sz="2000" err="1"/>
              <a:t>podataka</a:t>
            </a:r>
            <a:r>
              <a:rPr lang="en-US" sz="2000" dirty="0"/>
              <a:t> </a:t>
            </a:r>
            <a:r>
              <a:rPr lang="en-US" sz="2000" err="1"/>
              <a:t>između</a:t>
            </a:r>
            <a:r>
              <a:rPr lang="en-US" sz="2000" dirty="0"/>
              <a:t> </a:t>
            </a:r>
            <a:r>
              <a:rPr lang="en-US" sz="2000" err="1"/>
              <a:t>klijenata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340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8586-0F70-2331-BC09-FBFA0795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Mrežna</a:t>
            </a:r>
            <a:r>
              <a:rPr lang="en-US" dirty="0"/>
              <a:t> </a:t>
            </a:r>
            <a:r>
              <a:rPr lang="en-US" dirty="0" err="1"/>
              <a:t>arhitektura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B319-89CC-E483-C90D-1CD3A385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Mrežna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arhitektura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sastoji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različitih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komponenti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međusobno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povezane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omogućavaju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komunikaciju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između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računara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uređaja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mreži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r>
              <a:rPr lang="en-US" dirty="0" err="1">
                <a:ea typeface="+mn-lt"/>
                <a:cs typeface="+mn-lt"/>
              </a:rPr>
              <a:t>Glavne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komponente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klijenti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serveri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mrežni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interfejsi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protokoli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ruteri</a:t>
            </a:r>
          </a:p>
          <a:p>
            <a:r>
              <a:rPr lang="en-US" dirty="0" err="1">
                <a:ea typeface="+mn-lt"/>
                <a:cs typeface="+mn-lt"/>
              </a:rPr>
              <a:t>Klijenti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računari</a:t>
            </a:r>
            <a:r>
              <a:rPr lang="en-US" dirty="0">
                <a:ea typeface="+mn-lt"/>
                <a:cs typeface="+mn-lt"/>
              </a:rPr>
              <a:t> koji se </a:t>
            </a:r>
            <a:r>
              <a:rPr lang="en-US" dirty="0" err="1">
                <a:ea typeface="+mn-lt"/>
                <a:cs typeface="+mn-lt"/>
              </a:rPr>
              <a:t>koriste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pristup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podacima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serverima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računari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pružaju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usluge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klijentima</a:t>
            </a:r>
          </a:p>
          <a:p>
            <a:r>
              <a:rPr lang="en-US" dirty="0" err="1">
                <a:ea typeface="+mn-lt"/>
                <a:cs typeface="+mn-lt"/>
              </a:rPr>
              <a:t>Mrežni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interfejsi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uređaji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omogućavaju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komunikaciju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između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računara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protokoli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pravila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koriste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komunikaciju</a:t>
            </a:r>
          </a:p>
          <a:p>
            <a:r>
              <a:rPr lang="en-US" dirty="0" err="1">
                <a:ea typeface="+mn-lt"/>
                <a:cs typeface="+mn-lt"/>
              </a:rPr>
              <a:t>Ruteri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uređaji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omogućavaju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komunikaciju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između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različitih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1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6C97-74AA-DE97-316C-85F4AD70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Protokol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071B-B79F-1931-580D-B78F44BE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TCP je </a:t>
            </a:r>
            <a:r>
              <a:rPr lang="en-US" dirty="0" err="1">
                <a:ea typeface="+mn-lt"/>
                <a:cs typeface="+mn-lt"/>
              </a:rPr>
              <a:t>protokol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prenos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 koji se </a:t>
            </a:r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pouzdanu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komunikaciju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između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računara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Osigurava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podaci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stignu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odredište</a:t>
            </a:r>
            <a:r>
              <a:rPr lang="en-US" dirty="0">
                <a:ea typeface="+mn-lt"/>
                <a:cs typeface="+mn-lt"/>
              </a:rPr>
              <a:t> bez </a:t>
            </a:r>
            <a:r>
              <a:rPr lang="en-US" dirty="0" err="1">
                <a:ea typeface="+mn-lt"/>
                <a:cs typeface="+mn-lt"/>
              </a:rPr>
              <a:t>grešaka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ispravnom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redosledu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To se </a:t>
            </a:r>
            <a:r>
              <a:rPr lang="en-US" dirty="0" err="1">
                <a:ea typeface="+mn-lt"/>
                <a:cs typeface="+mn-lt"/>
              </a:rPr>
              <a:t>postiže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kroz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mehanizme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paketizacija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numerisanje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potvrde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/>
              <a:t>Prijemnik</a:t>
            </a:r>
            <a:r>
              <a:rPr lang="en-US" dirty="0"/>
              <a:t> </a:t>
            </a:r>
            <a:r>
              <a:rPr lang="en-US" dirty="0" err="1"/>
              <a:t>naznačava</a:t>
            </a:r>
            <a:r>
              <a:rPr lang="en-US" dirty="0"/>
              <a:t> </a:t>
            </a:r>
            <a:r>
              <a:rPr lang="en-US" dirty="0" err="1"/>
              <a:t>količinu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je </a:t>
            </a:r>
            <a:r>
              <a:rPr lang="en-US" dirty="0" err="1"/>
              <a:t>spreman</a:t>
            </a:r>
            <a:r>
              <a:rPr lang="en-US" dirty="0"/>
              <a:t> da </a:t>
            </a:r>
            <a:r>
              <a:rPr lang="en-US" dirty="0" err="1"/>
              <a:t>primi</a:t>
            </a:r>
          </a:p>
          <a:p>
            <a:r>
              <a:rPr lang="en-US" dirty="0" err="1"/>
              <a:t>Sporiji</a:t>
            </a:r>
            <a:r>
              <a:rPr lang="en-US" dirty="0"/>
              <a:t> je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mu je </a:t>
            </a:r>
            <a:r>
              <a:rPr lang="en-US" dirty="0" err="1"/>
              <a:t>potrebno</a:t>
            </a:r>
            <a:r>
              <a:rPr lang="en-US" dirty="0"/>
              <a:t> da </a:t>
            </a:r>
            <a:r>
              <a:rPr lang="en-US" dirty="0" err="1"/>
              <a:t>uspostavi</a:t>
            </a:r>
            <a:r>
              <a:rPr lang="en-US" dirty="0"/>
              <a:t> </a:t>
            </a:r>
            <a:r>
              <a:rPr lang="en-US" dirty="0" err="1"/>
              <a:t>komunikaciju</a:t>
            </a:r>
          </a:p>
        </p:txBody>
      </p:sp>
    </p:spTree>
    <p:extLst>
      <p:ext uri="{BB962C8B-B14F-4D97-AF65-F5344CB8AC3E}">
        <p14:creationId xmlns:p14="http://schemas.microsoft.com/office/powerpoint/2010/main" val="246098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DEF9-953B-A88B-B0EE-5EBB54B4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Neophodne</a:t>
            </a:r>
            <a:r>
              <a:rPr lang="en-US" dirty="0"/>
              <a:t> </a:t>
            </a:r>
            <a:r>
              <a:rPr lang="en-US" dirty="0" err="1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EF11-9E59-4DA8-FC24-D6E19DB2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–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utičnice</a:t>
            </a:r>
            <a:endParaRPr lang="en-US" dirty="0"/>
          </a:p>
          <a:p>
            <a:r>
              <a:rPr lang="en-US" dirty="0"/>
              <a:t>Bind – </a:t>
            </a:r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vezivanje</a:t>
            </a:r>
            <a:r>
              <a:rPr lang="en-US" dirty="0"/>
              <a:t> IP </a:t>
            </a:r>
            <a:r>
              <a:rPr lang="en-US" dirty="0" err="1"/>
              <a:t>adrese</a:t>
            </a:r>
            <a:r>
              <a:rPr lang="en-US" dirty="0"/>
              <a:t> I porta 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utičnicom</a:t>
            </a:r>
            <a:endParaRPr lang="en-US" dirty="0"/>
          </a:p>
          <a:p>
            <a:r>
              <a:rPr lang="en-US" dirty="0"/>
              <a:t>Listen - </a:t>
            </a:r>
            <a:r>
              <a:rPr lang="en-US" dirty="0" err="1"/>
              <a:t>Slušanje</a:t>
            </a:r>
            <a:r>
              <a:rPr lang="en-US" dirty="0"/>
              <a:t> </a:t>
            </a:r>
            <a:r>
              <a:rPr lang="en-US" dirty="0" err="1"/>
              <a:t>dolaznih</a:t>
            </a:r>
            <a:r>
              <a:rPr lang="en-US" dirty="0"/>
              <a:t> </a:t>
            </a:r>
            <a:r>
              <a:rPr lang="en-US" dirty="0" err="1"/>
              <a:t>veza</a:t>
            </a:r>
            <a:endParaRPr lang="en-US" dirty="0"/>
          </a:p>
          <a:p>
            <a:r>
              <a:rPr lang="en-US" dirty="0" err="1"/>
              <a:t>Accpet</a:t>
            </a:r>
            <a:r>
              <a:rPr lang="en-US" dirty="0"/>
              <a:t> – </a:t>
            </a:r>
            <a:r>
              <a:rPr lang="en-US" dirty="0" err="1"/>
              <a:t>Prihvatanje</a:t>
            </a:r>
            <a:r>
              <a:rPr lang="en-US" dirty="0"/>
              <a:t> </a:t>
            </a:r>
            <a:r>
              <a:rPr lang="en-US" dirty="0" err="1"/>
              <a:t>dolazne</a:t>
            </a:r>
            <a:r>
              <a:rPr lang="en-US" dirty="0"/>
              <a:t> </a:t>
            </a:r>
            <a:r>
              <a:rPr lang="en-US" dirty="0" err="1"/>
              <a:t>veze</a:t>
            </a:r>
            <a:endParaRPr lang="en-US" dirty="0"/>
          </a:p>
          <a:p>
            <a:r>
              <a:rPr lang="en-US" dirty="0"/>
              <a:t>Send – Slanje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/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server/</a:t>
            </a:r>
            <a:r>
              <a:rPr lang="en-US" dirty="0" err="1"/>
              <a:t>klijent</a:t>
            </a:r>
            <a:endParaRPr lang="en-US" dirty="0"/>
          </a:p>
          <a:p>
            <a:r>
              <a:rPr lang="en-US" dirty="0" err="1"/>
              <a:t>Recv</a:t>
            </a:r>
            <a:r>
              <a:rPr lang="en-US" dirty="0"/>
              <a:t> – </a:t>
            </a:r>
            <a:r>
              <a:rPr lang="en-US" dirty="0" err="1"/>
              <a:t>Prijem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poruke</a:t>
            </a:r>
            <a:endParaRPr lang="en-US" dirty="0"/>
          </a:p>
          <a:p>
            <a:r>
              <a:rPr lang="en-US" dirty="0"/>
              <a:t>Close – </a:t>
            </a:r>
            <a:r>
              <a:rPr lang="en-US" dirty="0" err="1"/>
              <a:t>Zatvaranje</a:t>
            </a:r>
            <a:r>
              <a:rPr lang="en-US" dirty="0"/>
              <a:t> </a:t>
            </a:r>
            <a:r>
              <a:rPr lang="en-US" dirty="0" err="1"/>
              <a:t>utičnice</a:t>
            </a:r>
            <a:endParaRPr lang="en-US" dirty="0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B4AE2518-B650-777C-622A-AFDB262D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682" y="2391374"/>
            <a:ext cx="3143250" cy="35718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00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4EC-380D-4C05-D395-58F1FDAD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Funkcije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servera</a:t>
            </a:r>
            <a:endParaRPr lang="en-US" b="0" dirty="0" err="1">
              <a:ea typeface="+mj-lt"/>
              <a:cs typeface="+mj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B836FF-7311-B47B-9825-B9EAF423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potrebe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implementirana</a:t>
            </a:r>
            <a:r>
              <a:rPr lang="en-US" dirty="0"/>
              <a:t> je </a:t>
            </a:r>
            <a:r>
              <a:rPr lang="en-US" dirty="0" err="1"/>
              <a:t>dvostruko</a:t>
            </a:r>
            <a:r>
              <a:rPr lang="en-US" dirty="0"/>
              <a:t> </a:t>
            </a:r>
            <a:r>
              <a:rPr lang="en-US" dirty="0" err="1"/>
              <a:t>spregnuta</a:t>
            </a:r>
            <a:r>
              <a:rPr lang="en-US" dirty="0"/>
              <a:t> </a:t>
            </a:r>
            <a:r>
              <a:rPr lang="en-US" dirty="0" err="1"/>
              <a:t>lista</a:t>
            </a:r>
          </a:p>
          <a:p>
            <a:r>
              <a:rPr lang="en-US" dirty="0" err="1"/>
              <a:t>NewUser</a:t>
            </a:r>
            <a:r>
              <a:rPr lang="en-US" dirty="0"/>
              <a:t>() -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novnog</a:t>
            </a:r>
            <a:r>
              <a:rPr lang="en-US" dirty="0"/>
              <a:t> </a:t>
            </a:r>
            <a:r>
              <a:rPr lang="en-US" dirty="0" err="1"/>
              <a:t>kolijenta</a:t>
            </a:r>
            <a:r>
              <a:rPr lang="en-US" dirty="0"/>
              <a:t> koji se </a:t>
            </a:r>
            <a:r>
              <a:rPr lang="en-US" dirty="0" err="1"/>
              <a:t>ulogovao</a:t>
            </a:r>
            <a:r>
              <a:rPr lang="en-US" dirty="0"/>
              <a:t> u </a:t>
            </a:r>
            <a:r>
              <a:rPr lang="en-US" dirty="0" err="1"/>
              <a:t>listu</a:t>
            </a:r>
            <a:r>
              <a:rPr lang="en-US" dirty="0"/>
              <a:t>,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proveravamo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 </a:t>
            </a:r>
            <a:r>
              <a:rPr lang="en-US" dirty="0" err="1"/>
              <a:t>AllUsernames</a:t>
            </a:r>
            <a:r>
              <a:rPr lang="en-US" dirty="0"/>
              <a:t>() da li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ne </a:t>
            </a:r>
            <a:r>
              <a:rPr lang="en-US" dirty="0" err="1"/>
              <a:t>dodajemo</a:t>
            </a:r>
            <a:r>
              <a:rPr lang="en-US" dirty="0"/>
              <a:t> ga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listu</a:t>
            </a:r>
          </a:p>
          <a:p>
            <a:r>
              <a:rPr lang="en-US" dirty="0" err="1"/>
              <a:t>UserData</a:t>
            </a:r>
            <a:r>
              <a:rPr lang="en-US" dirty="0"/>
              <a:t>() -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prikuplja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dostupnim</a:t>
            </a:r>
            <a:r>
              <a:rPr lang="en-US" dirty="0"/>
              <a:t> </a:t>
            </a:r>
            <a:r>
              <a:rPr lang="en-US" dirty="0" err="1"/>
              <a:t>korisnicima</a:t>
            </a:r>
          </a:p>
          <a:p>
            <a:r>
              <a:rPr lang="en-US" dirty="0"/>
              <a:t>Selection() - od </a:t>
            </a:r>
            <a:r>
              <a:rPr lang="en-US" dirty="0" err="1"/>
              <a:t>klijenta</a:t>
            </a:r>
            <a:r>
              <a:rPr lang="en-US" dirty="0"/>
              <a:t> </a:t>
            </a:r>
            <a:r>
              <a:rPr lang="en-US" dirty="0" err="1"/>
              <a:t>uzima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njegovoj</a:t>
            </a:r>
            <a:r>
              <a:rPr lang="en-US" dirty="0"/>
              <a:t> </a:t>
            </a:r>
            <a:r>
              <a:rPr lang="en-US" dirty="0" err="1"/>
              <a:t>narednoj</a:t>
            </a:r>
            <a:r>
              <a:rPr lang="en-US" dirty="0"/>
              <a:t> </a:t>
            </a:r>
            <a:r>
              <a:rPr lang="en-US" dirty="0" err="1"/>
              <a:t>radnji</a:t>
            </a:r>
            <a:r>
              <a:rPr lang="en-US" dirty="0"/>
              <a:t> I </a:t>
            </a:r>
            <a:r>
              <a:rPr lang="en-US" dirty="0" err="1"/>
              <a:t>spram</a:t>
            </a:r>
            <a:r>
              <a:rPr lang="en-US" dirty="0"/>
              <a:t> toga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funkcije</a:t>
            </a:r>
          </a:p>
          <a:p>
            <a:r>
              <a:rPr lang="en-US" dirty="0" err="1"/>
              <a:t>ActiveUsers</a:t>
            </a:r>
            <a:r>
              <a:rPr lang="en-US" dirty="0"/>
              <a:t>() -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se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(),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prikupljanja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klijentu</a:t>
            </a:r>
            <a:r>
              <a:rPr lang="en-US" dirty="0"/>
              <a:t> koji je </a:t>
            </a:r>
            <a:r>
              <a:rPr lang="en-US" dirty="0" err="1"/>
              <a:t>postavio</a:t>
            </a:r>
            <a:r>
              <a:rPr lang="en-US" dirty="0"/>
              <a:t> </a:t>
            </a:r>
            <a:r>
              <a:rPr lang="en-US" dirty="0" err="1"/>
              <a:t>zahtev</a:t>
            </a:r>
            <a:endParaRPr lang="en-US" dirty="0"/>
          </a:p>
          <a:p>
            <a:r>
              <a:rPr lang="en-US" dirty="0"/>
              <a:t>Logout() -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pošalje</a:t>
            </a:r>
            <a:r>
              <a:rPr lang="en-US" dirty="0"/>
              <a:t> </a:t>
            </a:r>
            <a:r>
              <a:rPr lang="en-US" dirty="0" err="1"/>
              <a:t>zahtev</a:t>
            </a:r>
            <a:r>
              <a:rPr lang="en-US" dirty="0"/>
              <a:t> da se </a:t>
            </a:r>
            <a:r>
              <a:rPr lang="en-US" dirty="0" err="1"/>
              <a:t>izloguje</a:t>
            </a:r>
            <a:r>
              <a:rPr lang="en-US" dirty="0"/>
              <a:t>, </a:t>
            </a:r>
            <a:r>
              <a:rPr lang="en-US" dirty="0" err="1"/>
              <a:t>briše</a:t>
            </a:r>
            <a:r>
              <a:rPr lang="en-US" dirty="0"/>
              <a:t> tog </a:t>
            </a:r>
            <a:r>
              <a:rPr lang="en-US" dirty="0" err="1"/>
              <a:t>korisnika</a:t>
            </a:r>
          </a:p>
        </p:txBody>
      </p:sp>
    </p:spTree>
    <p:extLst>
      <p:ext uri="{BB962C8B-B14F-4D97-AF65-F5344CB8AC3E}">
        <p14:creationId xmlns:p14="http://schemas.microsoft.com/office/powerpoint/2010/main" val="32916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4E61-9BEA-EC0E-9321-FBC09226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servera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2774-9B18-2D6F-E57B-CE40E042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TalkTo</a:t>
            </a:r>
            <a:r>
              <a:rPr lang="en-US" dirty="0"/>
              <a:t>() - </a:t>
            </a:r>
            <a:r>
              <a:rPr lang="en-US" dirty="0" err="1"/>
              <a:t>inicjalizuje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r>
              <a:rPr lang="en-US" dirty="0"/>
              <a:t>Data() - </a:t>
            </a:r>
            <a:r>
              <a:rPr lang="en-US" dirty="0" err="1"/>
              <a:t>započinje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klijenata</a:t>
            </a:r>
            <a:r>
              <a:rPr lang="en-US" dirty="0"/>
              <a:t>, </a:t>
            </a:r>
            <a:r>
              <a:rPr lang="en-US" dirty="0" err="1"/>
              <a:t>pozivajući</a:t>
            </a:r>
            <a:r>
              <a:rPr lang="en-US" dirty="0"/>
              <a:t> </a:t>
            </a:r>
            <a:r>
              <a:rPr lang="en-US" dirty="0" err="1"/>
              <a:t>threadovane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zadužene</a:t>
            </a:r>
            <a:r>
              <a:rPr lang="en-US" dirty="0"/>
              <a:t> za </a:t>
            </a:r>
            <a:r>
              <a:rPr lang="en-US" dirty="0" err="1"/>
              <a:t>slanje</a:t>
            </a:r>
            <a:r>
              <a:rPr lang="en-US" dirty="0"/>
              <a:t> I </a:t>
            </a:r>
            <a:r>
              <a:rPr lang="en-US" dirty="0" err="1"/>
              <a:t>primanje</a:t>
            </a:r>
            <a:r>
              <a:rPr lang="en-US" dirty="0"/>
              <a:t> 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klijenata</a:t>
            </a:r>
            <a:endParaRPr lang="en-US" dirty="0"/>
          </a:p>
          <a:p>
            <a:r>
              <a:rPr lang="en-US" dirty="0"/>
              <a:t>Disconnect() -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pošalje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 za </a:t>
            </a:r>
            <a:r>
              <a:rPr lang="en-US" dirty="0" err="1"/>
              <a:t>raskid</a:t>
            </a:r>
            <a:r>
              <a:rPr lang="en-US" dirty="0"/>
              <a:t> </a:t>
            </a:r>
            <a:r>
              <a:rPr lang="en-US" dirty="0" err="1"/>
              <a:t>komunikacije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početni</a:t>
            </a:r>
            <a:r>
              <a:rPr lang="en-US" dirty="0"/>
              <a:t> </a:t>
            </a:r>
            <a:r>
              <a:rPr lang="en-US" dirty="0" err="1"/>
              <a:t>meni</a:t>
            </a:r>
            <a:endParaRPr lang="en-US" dirty="0"/>
          </a:p>
          <a:p>
            <a:r>
              <a:rPr lang="en-US" dirty="0" err="1"/>
              <a:t>ClearChat</a:t>
            </a:r>
            <a:r>
              <a:rPr lang="en-US" dirty="0"/>
              <a:t>() -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konverzacija</a:t>
            </a:r>
            <a:r>
              <a:rPr lang="en-US" dirty="0"/>
              <a:t> </a:t>
            </a:r>
            <a:r>
              <a:rPr lang="en-US" dirty="0" err="1"/>
              <a:t>završi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klijente</a:t>
            </a:r>
            <a:r>
              <a:rPr lang="en-US" dirty="0"/>
              <a:t> u </a:t>
            </a:r>
            <a:r>
              <a:rPr lang="en-US" dirty="0" err="1"/>
              <a:t>slobodno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mogli</a:t>
            </a:r>
            <a:r>
              <a:rPr lang="en-US" dirty="0"/>
              <a:t> da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učestvuju</a:t>
            </a:r>
            <a:r>
              <a:rPr lang="en-US" dirty="0"/>
              <a:t> u </a:t>
            </a:r>
            <a:r>
              <a:rPr lang="en-US" dirty="0" err="1"/>
              <a:t>konverzacijama</a:t>
            </a:r>
          </a:p>
          <a:p>
            <a:r>
              <a:rPr lang="en-US" dirty="0"/>
              <a:t>Main() -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konekciju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svakim</a:t>
            </a:r>
            <a:r>
              <a:rPr lang="en-US" dirty="0"/>
              <a:t> </a:t>
            </a:r>
            <a:r>
              <a:rPr lang="en-US" dirty="0" err="1"/>
              <a:t>novim</a:t>
            </a:r>
            <a:r>
              <a:rPr lang="en-US" dirty="0"/>
              <a:t> </a:t>
            </a:r>
            <a:r>
              <a:rPr lang="en-US" dirty="0" err="1"/>
              <a:t>korisnikom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thread, koji je </a:t>
            </a:r>
            <a:r>
              <a:rPr lang="en-US" dirty="0" err="1"/>
              <a:t>zadužen</a:t>
            </a:r>
            <a:r>
              <a:rPr lang="en-US" dirty="0"/>
              <a:t> za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klijentom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1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1A48-B32A-9146-5956-82CDEEB6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DF7D-61AD-6AA4-4D88-11A1D8A9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3156815"/>
            <a:ext cx="6830839" cy="3636511"/>
          </a:xfrm>
        </p:spPr>
        <p:txBody>
          <a:bodyPr/>
          <a:lstStyle/>
          <a:p>
            <a:r>
              <a:rPr lang="en-US" dirty="0"/>
              <a:t>Main() -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konekciju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r>
              <a:rPr lang="en-US" dirty="0"/>
              <a:t> I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Login()</a:t>
            </a:r>
          </a:p>
          <a:p>
            <a:r>
              <a:rPr lang="en-US" dirty="0"/>
              <a:t>Login() - od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traži</a:t>
            </a:r>
            <a:r>
              <a:rPr lang="en-US" dirty="0"/>
              <a:t> da </a:t>
            </a:r>
            <a:r>
              <a:rPr lang="en-US" dirty="0" err="1"/>
              <a:t>unese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, I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validno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u program</a:t>
            </a:r>
          </a:p>
          <a:p>
            <a:r>
              <a:rPr lang="en-US" dirty="0"/>
              <a:t>Menu() -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ulogovan</a:t>
            </a:r>
            <a:r>
              <a:rPr lang="en-US" dirty="0"/>
              <a:t> </a:t>
            </a:r>
            <a:r>
              <a:rPr lang="en-US" dirty="0" err="1"/>
              <a:t>ispred</a:t>
            </a:r>
            <a:r>
              <a:rPr lang="en-US" dirty="0"/>
              <a:t> </a:t>
            </a:r>
            <a:r>
              <a:rPr lang="en-US" dirty="0" err="1"/>
              <a:t>njega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meni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mogućim</a:t>
            </a:r>
            <a:r>
              <a:rPr lang="en-US" dirty="0"/>
              <a:t> </a:t>
            </a:r>
            <a:r>
              <a:rPr lang="en-US" dirty="0" err="1"/>
              <a:t>funkcijama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klijen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sližiti</a:t>
            </a:r>
            <a:endParaRPr lang="en-US"/>
          </a:p>
          <a:p>
            <a:r>
              <a:rPr lang="en-US" dirty="0" err="1"/>
              <a:t>MenuSelection</a:t>
            </a:r>
            <a:r>
              <a:rPr lang="en-US" dirty="0"/>
              <a:t>() -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izabrao</a:t>
            </a:r>
            <a:r>
              <a:rPr lang="en-US" dirty="0"/>
              <a:t> </a:t>
            </a:r>
            <a:r>
              <a:rPr lang="en-US" dirty="0" err="1"/>
              <a:t>talji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kretanja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serveru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pokreće</a:t>
            </a:r>
            <a:r>
              <a:rPr lang="en-US" dirty="0"/>
              <a:t> </a:t>
            </a:r>
            <a:r>
              <a:rPr lang="en-US" dirty="0" err="1"/>
              <a:t>zadatu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klijentskoj</a:t>
            </a:r>
            <a:r>
              <a:rPr lang="en-US" dirty="0"/>
              <a:t> </a:t>
            </a:r>
            <a:r>
              <a:rPr lang="en-US" dirty="0" err="1"/>
              <a:t>strani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730A1FE-4A32-511F-024A-8C9AEE46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19" y="2872328"/>
            <a:ext cx="2466975" cy="128587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9385ABA-2151-63F0-C855-D8DA56F1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949" y="4309074"/>
            <a:ext cx="2047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3105-2CBA-836B-2505-3EFFED0B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Funkcije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klijenta</a:t>
            </a:r>
            <a:endParaRPr lang="en-US" b="0" dirty="0" err="1">
              <a:ea typeface="+mj-lt"/>
              <a:cs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60364-95C7-4306-9624-02E930E2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308551"/>
            <a:ext cx="10180762" cy="3636511"/>
          </a:xfrm>
        </p:spPr>
        <p:txBody>
          <a:bodyPr/>
          <a:lstStyle/>
          <a:p>
            <a:r>
              <a:rPr lang="en-US" dirty="0" err="1"/>
              <a:t>ActiveUsers</a:t>
            </a:r>
            <a:r>
              <a:rPr lang="en-US" dirty="0"/>
              <a:t>() -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konzolu</a:t>
            </a:r>
            <a:r>
              <a:rPr lang="en-US" dirty="0"/>
              <a:t> </a:t>
            </a:r>
            <a:r>
              <a:rPr lang="en-US" dirty="0" err="1"/>
              <a:t>spisak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ulogovanih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I </a:t>
            </a:r>
            <a:r>
              <a:rPr lang="en-US" dirty="0" err="1"/>
              <a:t>njihove</a:t>
            </a:r>
            <a:r>
              <a:rPr lang="en-US" dirty="0"/>
              <a:t>       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endParaRPr lang="en-US" dirty="0"/>
          </a:p>
          <a:p>
            <a:r>
              <a:rPr lang="en-US" dirty="0" err="1"/>
              <a:t>TalkTo</a:t>
            </a:r>
            <a:r>
              <a:rPr lang="en-US" dirty="0"/>
              <a:t>() -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 za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ulogovanim</a:t>
            </a:r>
            <a:r>
              <a:rPr lang="en-US" dirty="0"/>
              <a:t> </a:t>
            </a:r>
            <a:r>
              <a:rPr lang="en-US" dirty="0" err="1"/>
              <a:t>klijentom</a:t>
            </a:r>
            <a:r>
              <a:rPr lang="en-US" dirty="0"/>
              <a:t>, I </a:t>
            </a:r>
            <a:r>
              <a:rPr lang="en-US" dirty="0" err="1"/>
              <a:t>čeka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odgovor</a:t>
            </a:r>
            <a:r>
              <a:rPr lang="en-US" dirty="0"/>
              <a:t>,</a:t>
            </a:r>
          </a:p>
          <a:p>
            <a:r>
              <a:rPr lang="en-US" dirty="0" err="1"/>
              <a:t>ChatSelection</a:t>
            </a:r>
            <a:r>
              <a:rPr lang="en-US" dirty="0"/>
              <a:t>() -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konekcija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 </a:t>
            </a:r>
            <a:r>
              <a:rPr lang="en-US" dirty="0" err="1"/>
              <a:t>uspostavljenja</a:t>
            </a:r>
            <a:r>
              <a:rPr lang="en-US" dirty="0"/>
              <a:t>, </a:t>
            </a:r>
            <a:r>
              <a:rPr lang="en-US" dirty="0" err="1"/>
              <a:t>biramo</a:t>
            </a:r>
            <a:r>
              <a:rPr lang="en-US" dirty="0"/>
              <a:t> da li </a:t>
            </a:r>
            <a:r>
              <a:rPr lang="en-US" dirty="0" err="1"/>
              <a:t>želimo</a:t>
            </a:r>
            <a:r>
              <a:rPr lang="en-US" dirty="0"/>
              <a:t> da se </a:t>
            </a:r>
            <a:r>
              <a:rPr lang="en-US" dirty="0" err="1"/>
              <a:t>diskonektujemo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da </a:t>
            </a:r>
            <a:r>
              <a:rPr lang="en-US" dirty="0" err="1"/>
              <a:t>pokrenemo</a:t>
            </a:r>
            <a:r>
              <a:rPr lang="en-US" dirty="0"/>
              <a:t> </a:t>
            </a:r>
            <a:r>
              <a:rPr lang="en-US" dirty="0" err="1"/>
              <a:t>privatan</a:t>
            </a:r>
            <a:r>
              <a:rPr lang="en-US" dirty="0"/>
              <a:t> </a:t>
            </a:r>
            <a:r>
              <a:rPr lang="en-US" dirty="0" err="1"/>
              <a:t>čet</a:t>
            </a:r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E9B3623-28E2-A0E1-A322-DBF3AFBB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36" y="5225922"/>
            <a:ext cx="5692422" cy="127794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1DE3F14-C003-9739-123D-DB7F09B7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16" y="5181231"/>
            <a:ext cx="4986067" cy="13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96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PROJEKAT – Osnove računarskihi mreža</vt:lpstr>
      <vt:lpstr>Zadatak</vt:lpstr>
      <vt:lpstr>Mrežna arhitektura</vt:lpstr>
      <vt:lpstr>TCP Protokol</vt:lpstr>
      <vt:lpstr>Neophodne funkcije</vt:lpstr>
      <vt:lpstr>Funkcije servera</vt:lpstr>
      <vt:lpstr>Funkcije servera</vt:lpstr>
      <vt:lpstr>Funkcije klijenta</vt:lpstr>
      <vt:lpstr>Funkcije klijenta</vt:lpstr>
      <vt:lpstr>Funkcije klijenta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428</cp:revision>
  <dcterms:created xsi:type="dcterms:W3CDTF">2023-01-18T21:12:38Z</dcterms:created>
  <dcterms:modified xsi:type="dcterms:W3CDTF">2023-01-19T02:44:31Z</dcterms:modified>
</cp:coreProperties>
</file>