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Nixie One"/>
      <p:regular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regular.fntdata"/><Relationship Id="rId14" Type="http://schemas.openxmlformats.org/officeDocument/2006/relationships/slide" Target="slides/slide10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5" Type="http://schemas.openxmlformats.org/officeDocument/2006/relationships/slide" Target="slides/slide1.xml"/><Relationship Id="rId19" Type="http://schemas.openxmlformats.org/officeDocument/2006/relationships/font" Target="fonts/NixieOne-regular.fntdata"/><Relationship Id="rId6" Type="http://schemas.openxmlformats.org/officeDocument/2006/relationships/slide" Target="slides/slide2.xml"/><Relationship Id="rId18" Type="http://schemas.openxmlformats.org/officeDocument/2006/relationships/font" Target="fonts/Muli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a828fa17f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a828fa17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b50025bca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b50025bc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a828fa17f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a828fa17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ab56058a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ab5605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a828fa17f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a828fa17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a828fa17f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a828fa17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0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875250" y="1676200"/>
            <a:ext cx="739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Water Tank Monitoring System</a:t>
            </a:r>
            <a:r>
              <a:rPr lang="en" sz="3600"/>
              <a:t> </a:t>
            </a:r>
            <a:endParaRPr sz="3600"/>
          </a:p>
        </p:txBody>
      </p:sp>
      <p:sp>
        <p:nvSpPr>
          <p:cNvPr id="338" name="Google Shape;338;p11"/>
          <p:cNvSpPr txBox="1"/>
          <p:nvPr>
            <p:ph idx="4294967295" type="body"/>
          </p:nvPr>
        </p:nvSpPr>
        <p:spPr>
          <a:xfrm>
            <a:off x="6188475" y="3706975"/>
            <a:ext cx="2955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r>
              <a:rPr b="1" lang="en" sz="1800">
                <a:solidFill>
                  <a:srgbClr val="C6DAEC"/>
                </a:solidFill>
              </a:rPr>
              <a:t> </a:t>
            </a:r>
            <a:r>
              <a:rPr b="1" lang="en" sz="1800">
                <a:solidFill>
                  <a:srgbClr val="19BBD5"/>
                </a:solidFill>
              </a:rPr>
              <a:t>Group Hitsuraan</a:t>
            </a:r>
            <a:r>
              <a:rPr lang="en" sz="1800">
                <a:solidFill>
                  <a:srgbClr val="19BBD5"/>
                </a:solidFill>
              </a:rPr>
              <a:t>😂</a:t>
            </a:r>
            <a:endParaRPr sz="1800">
              <a:solidFill>
                <a:srgbClr val="19BBD5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Char char="-"/>
            </a:pPr>
            <a:r>
              <a:rPr lang="en">
                <a:solidFill>
                  <a:srgbClr val="19BBD5"/>
                </a:solidFill>
              </a:rPr>
              <a:t>Rangie Laurente</a:t>
            </a:r>
            <a:endParaRPr>
              <a:solidFill>
                <a:srgbClr val="19BBD5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-"/>
            </a:pPr>
            <a:r>
              <a:rPr lang="en">
                <a:solidFill>
                  <a:srgbClr val="19BBD5"/>
                </a:solidFill>
              </a:rPr>
              <a:t>Judilyn But-anon</a:t>
            </a:r>
            <a:endParaRPr>
              <a:solidFill>
                <a:srgbClr val="19BBD5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-"/>
            </a:pPr>
            <a:r>
              <a:rPr lang="en">
                <a:solidFill>
                  <a:srgbClr val="19BBD5"/>
                </a:solidFill>
              </a:rPr>
              <a:t>Mary Jane Paller</a:t>
            </a:r>
            <a:endParaRPr>
              <a:solidFill>
                <a:srgbClr val="19BBD5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Char char="-"/>
            </a:pPr>
            <a:r>
              <a:rPr lang="en">
                <a:solidFill>
                  <a:srgbClr val="19BBD5"/>
                </a:solidFill>
              </a:rPr>
              <a:t>Grace Laborada</a:t>
            </a:r>
            <a:endParaRPr>
              <a:solidFill>
                <a:srgbClr val="19BBD5"/>
              </a:solidFill>
            </a:endParaRPr>
          </a:p>
        </p:txBody>
      </p:sp>
      <p:pic>
        <p:nvPicPr>
          <p:cNvPr id="339" name="Google Shape;33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950" y="413625"/>
            <a:ext cx="746100" cy="7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1"/>
          <p:cNvSpPr txBox="1"/>
          <p:nvPr>
            <p:ph idx="4294967295" type="body"/>
          </p:nvPr>
        </p:nvSpPr>
        <p:spPr>
          <a:xfrm>
            <a:off x="2879025" y="2668575"/>
            <a:ext cx="37206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“Save Water Save Life”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20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38" name="Google Shape;438;p20"/>
          <p:cNvSpPr txBox="1"/>
          <p:nvPr>
            <p:ph idx="4294967295" type="body"/>
          </p:nvPr>
        </p:nvSpPr>
        <p:spPr>
          <a:xfrm>
            <a:off x="3286475" y="2400250"/>
            <a:ext cx="4562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idx="2" type="body"/>
          </p:nvPr>
        </p:nvSpPr>
        <p:spPr>
          <a:xfrm>
            <a:off x="1826900" y="1475500"/>
            <a:ext cx="58833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To monitor the level of water in the tank, the team made a model named Water Tank Monitoring System that helps to reduce water wastage.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Using Soil Moisture Sensor and Laser Transmitter Sensor.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12"/>
          <p:cNvSpPr txBox="1"/>
          <p:nvPr>
            <p:ph idx="4294967295" type="ctrTitle"/>
          </p:nvPr>
        </p:nvSpPr>
        <p:spPr>
          <a:xfrm>
            <a:off x="3462475" y="636175"/>
            <a:ext cx="31419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Abstract</a:t>
            </a:r>
            <a:r>
              <a:rPr lang="en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>
            <p:ph type="title"/>
          </p:nvPr>
        </p:nvSpPr>
        <p:spPr>
          <a:xfrm>
            <a:off x="2099850" y="5860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353" name="Google Shape;353;p13"/>
          <p:cNvSpPr txBox="1"/>
          <p:nvPr>
            <p:ph idx="1" type="body"/>
          </p:nvPr>
        </p:nvSpPr>
        <p:spPr>
          <a:xfrm>
            <a:off x="1302925" y="180050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25" y="1800500"/>
            <a:ext cx="31242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350" y="1800500"/>
            <a:ext cx="3124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2250" y="2257325"/>
            <a:ext cx="1052150" cy="10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711250" y="2045675"/>
            <a:ext cx="1052150" cy="10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7966475" y="1656800"/>
            <a:ext cx="822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FULL!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7312" y="1867900"/>
            <a:ext cx="1831000" cy="1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5450" y="2053126"/>
            <a:ext cx="892136" cy="9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250" y="2366700"/>
            <a:ext cx="892125" cy="8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14"/>
          <p:cNvCxnSpPr/>
          <p:nvPr/>
        </p:nvCxnSpPr>
        <p:spPr>
          <a:xfrm flipH="1" rot="10800000">
            <a:off x="6330059" y="2753129"/>
            <a:ext cx="1431600" cy="1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4"/>
          <p:cNvCxnSpPr>
            <a:stCxn id="365" idx="1"/>
          </p:cNvCxnSpPr>
          <p:nvPr/>
        </p:nvCxnSpPr>
        <p:spPr>
          <a:xfrm flipH="1">
            <a:off x="5375375" y="1905500"/>
            <a:ext cx="2591100" cy="227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4"/>
          <p:cNvCxnSpPr/>
          <p:nvPr/>
        </p:nvCxnSpPr>
        <p:spPr>
          <a:xfrm rot="10800000">
            <a:off x="1614400" y="2462825"/>
            <a:ext cx="1119000" cy="16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2" name="Google Shape;3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7438" y="1285825"/>
            <a:ext cx="1593475" cy="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4"/>
          <p:cNvSpPr txBox="1"/>
          <p:nvPr/>
        </p:nvSpPr>
        <p:spPr>
          <a:xfrm>
            <a:off x="1444288" y="1475850"/>
            <a:ext cx="1310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Ok Thanks!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0863" y="3912125"/>
            <a:ext cx="691775" cy="59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14"/>
          <p:cNvCxnSpPr/>
          <p:nvPr/>
        </p:nvCxnSpPr>
        <p:spPr>
          <a:xfrm>
            <a:off x="1396163" y="3395437"/>
            <a:ext cx="1444500" cy="621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14"/>
          <p:cNvCxnSpPr>
            <a:stCxn id="374" idx="0"/>
            <a:endCxn id="367" idx="2"/>
          </p:cNvCxnSpPr>
          <p:nvPr/>
        </p:nvCxnSpPr>
        <p:spPr>
          <a:xfrm flipH="1" rot="10800000">
            <a:off x="3286750" y="3015425"/>
            <a:ext cx="34800" cy="896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14"/>
          <p:cNvSpPr txBox="1"/>
          <p:nvPr>
            <p:ph idx="4294967295" type="ctrTitle"/>
          </p:nvPr>
        </p:nvSpPr>
        <p:spPr>
          <a:xfrm>
            <a:off x="1989400" y="505075"/>
            <a:ext cx="67740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Overview</a:t>
            </a:r>
            <a:endParaRPr sz="4800"/>
          </a:p>
        </p:txBody>
      </p:sp>
      <p:pic>
        <p:nvPicPr>
          <p:cNvPr id="378" name="Google Shape;3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47163" y="31894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14"/>
          <p:cNvCxnSpPr>
            <a:stCxn id="378" idx="3"/>
            <a:endCxn id="368" idx="1"/>
          </p:cNvCxnSpPr>
          <p:nvPr/>
        </p:nvCxnSpPr>
        <p:spPr>
          <a:xfrm flipH="1" rot="10800000">
            <a:off x="3595863" y="2812750"/>
            <a:ext cx="1894500" cy="65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/>
          <p:nvPr>
            <p:ph idx="2" type="body"/>
          </p:nvPr>
        </p:nvSpPr>
        <p:spPr>
          <a:xfrm>
            <a:off x="1444300" y="1287075"/>
            <a:ext cx="5901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Only capable for python and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Detect water level depends on what level of the tank you placed the sensor.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Send every data detected by the sensor to the user.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See </a:t>
            </a:r>
            <a:r>
              <a:rPr lang="en" sz="2400"/>
              <a:t>the</a:t>
            </a:r>
            <a:r>
              <a:rPr lang="en" sz="2400"/>
              <a:t> data through web or the U</a:t>
            </a:r>
            <a:r>
              <a:rPr lang="en" sz="2400"/>
              <a:t>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Controlled through the web or UI.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5" name="Google Shape;385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15"/>
          <p:cNvSpPr txBox="1"/>
          <p:nvPr>
            <p:ph idx="4294967295" type="ctrTitle"/>
          </p:nvPr>
        </p:nvSpPr>
        <p:spPr>
          <a:xfrm>
            <a:off x="2228600" y="540375"/>
            <a:ext cx="66285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Scope 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/>
          <p:nvPr>
            <p:ph idx="2" type="body"/>
          </p:nvPr>
        </p:nvSpPr>
        <p:spPr>
          <a:xfrm>
            <a:off x="1621200" y="1932100"/>
            <a:ext cx="5901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Need Larger Storage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Need internet connection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2" name="Google Shape;39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16"/>
          <p:cNvSpPr txBox="1"/>
          <p:nvPr>
            <p:ph idx="4294967295" type="ctrTitle"/>
          </p:nvPr>
        </p:nvSpPr>
        <p:spPr>
          <a:xfrm>
            <a:off x="1989450" y="922975"/>
            <a:ext cx="66285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Limitations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 txBox="1"/>
          <p:nvPr>
            <p:ph idx="2" type="body"/>
          </p:nvPr>
        </p:nvSpPr>
        <p:spPr>
          <a:xfrm>
            <a:off x="1826900" y="1673850"/>
            <a:ext cx="58536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99" name="Google Shape;399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17"/>
          <p:cNvSpPr txBox="1"/>
          <p:nvPr>
            <p:ph idx="4294967295" type="ctrTitle"/>
          </p:nvPr>
        </p:nvSpPr>
        <p:spPr>
          <a:xfrm>
            <a:off x="1970350" y="645750"/>
            <a:ext cx="66285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Systems Functions</a:t>
            </a:r>
            <a:endParaRPr sz="4800"/>
          </a:p>
        </p:txBody>
      </p:sp>
      <p:pic>
        <p:nvPicPr>
          <p:cNvPr id="401" name="Google Shape;4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92" y="1392450"/>
            <a:ext cx="5497047" cy="35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18"/>
          <p:cNvSpPr txBox="1"/>
          <p:nvPr>
            <p:ph idx="4294967295" type="ctrTitle"/>
          </p:nvPr>
        </p:nvSpPr>
        <p:spPr>
          <a:xfrm>
            <a:off x="2276425" y="707800"/>
            <a:ext cx="6867600" cy="9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System Architecture and design</a:t>
            </a:r>
            <a:endParaRPr sz="4800"/>
          </a:p>
        </p:txBody>
      </p:sp>
      <p:pic>
        <p:nvPicPr>
          <p:cNvPr id="408" name="Google Shape;4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00" y="2343400"/>
            <a:ext cx="1848125" cy="22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75" y="1806575"/>
            <a:ext cx="1340300" cy="1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/>
          <p:nvPr/>
        </p:nvSpPr>
        <p:spPr>
          <a:xfrm>
            <a:off x="2008725" y="2802375"/>
            <a:ext cx="870300" cy="5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163" y="2855313"/>
            <a:ext cx="419425" cy="4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725" y="1804975"/>
            <a:ext cx="1425800" cy="13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756101" y="1991087"/>
            <a:ext cx="965999" cy="9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9">
            <a:off x="2879050" y="2810838"/>
            <a:ext cx="50834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8"/>
          <p:cNvSpPr txBox="1"/>
          <p:nvPr/>
        </p:nvSpPr>
        <p:spPr>
          <a:xfrm>
            <a:off x="6908500" y="2888475"/>
            <a:ext cx="79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16" name="Google Shape;41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9075" y="2008450"/>
            <a:ext cx="1195075" cy="69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18"/>
          <p:cNvCxnSpPr>
            <a:endCxn id="412" idx="1"/>
          </p:cNvCxnSpPr>
          <p:nvPr/>
        </p:nvCxnSpPr>
        <p:spPr>
          <a:xfrm>
            <a:off x="3044625" y="2473025"/>
            <a:ext cx="2099100" cy="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8" name="Google Shape;418;p18"/>
          <p:cNvSpPr txBox="1"/>
          <p:nvPr/>
        </p:nvSpPr>
        <p:spPr>
          <a:xfrm>
            <a:off x="1922150" y="3040863"/>
            <a:ext cx="79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Rp3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18"/>
          <p:cNvSpPr txBox="1"/>
          <p:nvPr/>
        </p:nvSpPr>
        <p:spPr>
          <a:xfrm>
            <a:off x="2879025" y="3361525"/>
            <a:ext cx="1296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Laser transmitter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2624138" y="1673800"/>
            <a:ext cx="1255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Moisture Sensor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5143725" y="3145275"/>
            <a:ext cx="1340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Interface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3398850" y="2183050"/>
            <a:ext cx="1340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Send and 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receive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data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3" name="Google Shape;423;p18"/>
          <p:cNvSpPr txBox="1"/>
          <p:nvPr/>
        </p:nvSpPr>
        <p:spPr>
          <a:xfrm>
            <a:off x="895625" y="4493800"/>
            <a:ext cx="79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Tank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19"/>
          <p:cNvSpPr txBox="1"/>
          <p:nvPr>
            <p:ph idx="4294967295" type="ctrTitle"/>
          </p:nvPr>
        </p:nvSpPr>
        <p:spPr>
          <a:xfrm>
            <a:off x="3829050" y="1474800"/>
            <a:ext cx="49911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DEMO</a:t>
            </a:r>
            <a:endParaRPr sz="7200"/>
          </a:p>
        </p:txBody>
      </p:sp>
      <p:sp>
        <p:nvSpPr>
          <p:cNvPr id="430" name="Google Shape;43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50" y="1149675"/>
            <a:ext cx="1639075" cy="1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