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1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0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9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567A74B2-D0AF-2CA2-B382-8A3D7413A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-1" b="663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379E2FA-695B-C695-91E7-D2AA7869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hu-HU" sz="5200" dirty="0">
                <a:solidFill>
                  <a:srgbClr val="FFFFFF"/>
                </a:solidFill>
              </a:rPr>
              <a:t>Bank </a:t>
            </a:r>
            <a:r>
              <a:rPr lang="hu-HU" sz="5200" dirty="0" err="1">
                <a:solidFill>
                  <a:srgbClr val="FFFFFF"/>
                </a:solidFill>
              </a:rPr>
              <a:t>Loan</a:t>
            </a:r>
            <a:r>
              <a:rPr lang="hu-HU" sz="5200" dirty="0">
                <a:solidFill>
                  <a:srgbClr val="FFFFFF"/>
                </a:solidFill>
              </a:rPr>
              <a:t> </a:t>
            </a:r>
            <a:r>
              <a:rPr lang="hu-HU" sz="5200" dirty="0" err="1">
                <a:solidFill>
                  <a:srgbClr val="FFFFFF"/>
                </a:solidFill>
              </a:rPr>
              <a:t>Classification</a:t>
            </a:r>
            <a:r>
              <a:rPr lang="hu-HU" sz="5200" dirty="0">
                <a:solidFill>
                  <a:srgbClr val="FFFFFF"/>
                </a:solidFill>
              </a:rPr>
              <a:t> </a:t>
            </a:r>
            <a:r>
              <a:rPr lang="hu-HU" sz="5200" dirty="0" err="1">
                <a:solidFill>
                  <a:srgbClr val="FFFFFF"/>
                </a:solidFill>
              </a:rPr>
              <a:t>Predictor</a:t>
            </a:r>
            <a:endParaRPr lang="hu-HU" sz="52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81CFC1-981D-1BA7-38D8-00B56E1B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hu-HU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3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C7E285-615F-73EE-E3B1-EDB607F1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</a:t>
            </a:r>
            <a:r>
              <a:rPr lang="hu-HU" dirty="0" err="1"/>
              <a:t>Cleansing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219C2C-6A43-5BAE-EC75-5BBD9026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-The overall .</a:t>
            </a:r>
            <a:r>
              <a:rPr lang="hu-HU" dirty="0" err="1"/>
              <a:t>csv</a:t>
            </a:r>
            <a:r>
              <a:rPr lang="hu-HU" dirty="0"/>
              <a:t> file has 5000 </a:t>
            </a:r>
            <a:r>
              <a:rPr lang="hu-HU" dirty="0" err="1"/>
              <a:t>rows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no </a:t>
            </a:r>
            <a:r>
              <a:rPr lang="hu-HU" dirty="0" err="1"/>
              <a:t>outlier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(</a:t>
            </a:r>
            <a:r>
              <a:rPr lang="hu-HU" dirty="0" err="1"/>
              <a:t>NaN</a:t>
            </a:r>
            <a:r>
              <a:rPr lang="hu-HU" dirty="0"/>
              <a:t>-s, </a:t>
            </a:r>
            <a:r>
              <a:rPr lang="hu-HU" dirty="0" err="1"/>
              <a:t>etc</a:t>
            </a:r>
            <a:r>
              <a:rPr lang="hu-HU" dirty="0"/>
              <a:t>…)</a:t>
            </a:r>
          </a:p>
          <a:p>
            <a:r>
              <a:rPr lang="hu-HU" dirty="0"/>
              <a:t>-</a:t>
            </a:r>
            <a:r>
              <a:rPr lang="hu-HU" dirty="0" err="1"/>
              <a:t>Removed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ID </a:t>
            </a:r>
            <a:r>
              <a:rPr lang="hu-HU" dirty="0" err="1"/>
              <a:t>column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pandas</a:t>
            </a:r>
            <a:r>
              <a:rPr lang="hu-HU" dirty="0"/>
              <a:t> </a:t>
            </a:r>
            <a:r>
              <a:rPr lang="hu-HU" dirty="0" err="1"/>
              <a:t>DataFrame</a:t>
            </a:r>
            <a:r>
              <a:rPr lang="hu-HU" dirty="0"/>
              <a:t> has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built</a:t>
            </a:r>
            <a:r>
              <a:rPr lang="hu-HU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59452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877FF-9C19-2183-02FF-171E5750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Models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E32950-D0EC-4E8D-84F9-15B3DE5D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-3 Random </a:t>
            </a:r>
            <a:r>
              <a:rPr lang="hu-HU" dirty="0" err="1"/>
              <a:t>Forests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default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200 estimators and „log2” </a:t>
            </a:r>
            <a:r>
              <a:rPr lang="hu-HU" dirty="0" err="1"/>
              <a:t>max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, and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100 estimators and „</a:t>
            </a:r>
            <a:r>
              <a:rPr lang="hu-HU" dirty="0" err="1"/>
              <a:t>sqrt</a:t>
            </a:r>
            <a:r>
              <a:rPr lang="hu-HU" dirty="0"/>
              <a:t>” </a:t>
            </a:r>
            <a:r>
              <a:rPr lang="hu-HU" dirty="0" err="1"/>
              <a:t>max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, 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10 </a:t>
            </a:r>
            <a:r>
              <a:rPr lang="hu-HU" dirty="0" err="1"/>
              <a:t>max</a:t>
            </a:r>
            <a:r>
              <a:rPr lang="hu-HU" dirty="0"/>
              <a:t> </a:t>
            </a:r>
            <a:r>
              <a:rPr lang="hu-HU" dirty="0" err="1"/>
              <a:t>depth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-3 </a:t>
            </a:r>
            <a:r>
              <a:rPr lang="hu-HU" dirty="0" err="1"/>
              <a:t>Logistic</a:t>
            </a:r>
            <a:r>
              <a:rPr lang="hu-HU" dirty="0"/>
              <a:t> </a:t>
            </a:r>
            <a:r>
              <a:rPr lang="hu-HU" dirty="0" err="1"/>
              <a:t>Regressions</a:t>
            </a:r>
            <a:r>
              <a:rPr lang="hu-HU" dirty="0"/>
              <a:t>, 1 </a:t>
            </a:r>
            <a:r>
              <a:rPr lang="hu-HU" dirty="0" err="1"/>
              <a:t>default</a:t>
            </a:r>
            <a:r>
              <a:rPr lang="hu-HU" dirty="0"/>
              <a:t> w/ 400 </a:t>
            </a:r>
            <a:r>
              <a:rPr lang="hu-HU" dirty="0" err="1"/>
              <a:t>iterations</a:t>
            </a:r>
            <a:r>
              <a:rPr lang="hu-HU" dirty="0"/>
              <a:t>,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penalty</a:t>
            </a:r>
            <a:r>
              <a:rPr lang="hu-HU" dirty="0"/>
              <a:t> of L1, C of 0.3 and 200 </a:t>
            </a:r>
            <a:r>
              <a:rPr lang="hu-HU" dirty="0" err="1"/>
              <a:t>iterations</a:t>
            </a:r>
            <a:r>
              <a:rPr lang="hu-HU" dirty="0"/>
              <a:t>, and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penalty</a:t>
            </a:r>
            <a:r>
              <a:rPr lang="hu-HU" dirty="0"/>
              <a:t> of L2, C of 0.1, 200 </a:t>
            </a:r>
            <a:r>
              <a:rPr lang="hu-HU" dirty="0" err="1"/>
              <a:t>iterations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35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1CD9CC-84CF-8835-597C-D4868B14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GridSearch</a:t>
            </a:r>
            <a:r>
              <a:rPr lang="hu-HU" dirty="0"/>
              <a:t> CV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0DBECC-65B2-04FD-EAE1-CFF2ECF5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-I am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GridSearchCV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,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a </a:t>
            </a:r>
            <a:r>
              <a:rPr lang="hu-HU" dirty="0" err="1"/>
              <a:t>fourth</a:t>
            </a:r>
            <a:r>
              <a:rPr lang="hu-HU" dirty="0"/>
              <a:t> </a:t>
            </a:r>
            <a:r>
              <a:rPr lang="hu-HU" dirty="0" err="1"/>
              <a:t>optimal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them</a:t>
            </a:r>
            <a:r>
              <a:rPr lang="hu-HU" dirty="0"/>
              <a:t>,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accuracy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87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85904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692E6-B46A-0B8B-FC36-28D98CF0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Confusion Matrixes</a:t>
            </a:r>
          </a:p>
        </p:txBody>
      </p:sp>
    </p:spTree>
    <p:extLst>
      <p:ext uri="{BB962C8B-B14F-4D97-AF65-F5344CB8AC3E}">
        <p14:creationId xmlns:p14="http://schemas.microsoft.com/office/powerpoint/2010/main" val="265553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képernyőkép, diagram látható&#10;&#10;Automatikusan generált leírás">
            <a:extLst>
              <a:ext uri="{FF2B5EF4-FFF2-40B4-BE49-F238E27FC236}">
                <a16:creationId xmlns:a16="http://schemas.microsoft.com/office/drawing/2014/main" id="{D1E6BABB-9575-3E78-17D5-8F549E70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0" y="0"/>
            <a:ext cx="9601200" cy="6858000"/>
          </a:xfrm>
        </p:spPr>
      </p:pic>
    </p:spTree>
    <p:extLst>
      <p:ext uri="{BB962C8B-B14F-4D97-AF65-F5344CB8AC3E}">
        <p14:creationId xmlns:p14="http://schemas.microsoft.com/office/powerpoint/2010/main" val="367787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22BA0AB9-28D8-DB50-B409-B6BFF1D01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1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5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C18D57C4-56CD-C5C2-2DBB-F61C78339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287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5A7B1A94-E11D-E3B8-293F-6D70F19F0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535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146</Words>
  <Application>Microsoft Office PowerPoint</Application>
  <PresentationFormat>Szélesvásznú</PresentationFormat>
  <Paragraphs>11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AvenirNext LT Pro Medium</vt:lpstr>
      <vt:lpstr>BlockprintVTI</vt:lpstr>
      <vt:lpstr>Bank Loan Classification Predictor</vt:lpstr>
      <vt:lpstr>Data Cleansing</vt:lpstr>
      <vt:lpstr>Models</vt:lpstr>
      <vt:lpstr>GridSearch CV</vt:lpstr>
      <vt:lpstr>Confusion Matrixes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Classification Predictor</dc:title>
  <dc:creator>Babik Donát</dc:creator>
  <cp:lastModifiedBy>Babik Donát</cp:lastModifiedBy>
  <cp:revision>4</cp:revision>
  <dcterms:created xsi:type="dcterms:W3CDTF">2023-12-21T01:45:06Z</dcterms:created>
  <dcterms:modified xsi:type="dcterms:W3CDTF">2023-12-21T08:06:27Z</dcterms:modified>
</cp:coreProperties>
</file>