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6" r:id="rId7"/>
    <p:sldId id="272" r:id="rId8"/>
    <p:sldId id="258" r:id="rId9"/>
    <p:sldId id="261" r:id="rId10"/>
    <p:sldId id="264" r:id="rId11"/>
    <p:sldId id="267" r:id="rId12"/>
    <p:sldId id="265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DF353-C76E-4359-8B1C-0C6A57F53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C731A2-A679-4FF5-AE0E-D6029E758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DAD7AF-FF6D-4BFD-A732-73C0B26D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389B7-3C97-4A23-A79B-3E785CB4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33ABF-3B83-43B4-BBDB-4BD5BE0B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26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19593-4A77-48AC-9265-6772FB77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1B4211-2B3C-4810-83D2-169139CD0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F026C3-38AC-45E4-A243-7C6B861A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4B1EA0-40E5-4DFD-B459-A2ACFB77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75890-79DC-47E5-8C84-BE989401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8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6069E7-C988-47D5-BC58-6B97A7A6D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21C1D1-D804-4B54-9CB5-CD13BDB0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76CF76-3742-495C-B0E9-1B008CF1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FDD07-62AA-40F5-A59B-8233B957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D8D737-E503-447E-A162-873C07FD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7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1C352-F7A9-4547-AD10-3013BEDC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6CD854-A6EC-4017-AB63-7879E92A0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0C002-724F-438F-AFD3-DD3BC786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60388-CB9F-45F8-B55B-65F11597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62BBC-251E-4AEE-B0AE-CC7CE732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22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DCF13-2A00-4135-B65C-236D007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D8C66E-37BE-42FC-B53E-05B837DB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76226E-E66A-42D2-AD65-70D5DC49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DC086-574A-499E-A398-472BDB15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F86ADB-235C-4D57-986F-7F6F893B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22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4EC71-A245-4C71-94E0-5B896841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B2883-C53A-4C47-8060-46B6D3867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A8F385-C2EA-41A8-9C3C-449F8C612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B5E881-B161-4DF7-8F7B-41C16762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986D0C-9B78-48BD-B294-5C363996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E31D46-5C70-4205-9CFC-DB46749C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4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D616A-0E34-4ED6-82FC-9DD5F0FF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90DB11-CAC6-4FBF-A699-9EB953E7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EAFA37-F566-4F14-94B8-E0888FC1E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AA1A67-E5C7-4698-B4C8-76B46C0E9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4ED3CC-83B2-4704-8E29-57264092F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154591-3167-4CCE-A728-99BC66A6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7E14E5-B34E-4BF7-A0B2-933E14EC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7977A5-1072-4E7D-A9AA-BD2F2A07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F9995-A490-457C-8022-1A5982A4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3CE892-195C-4912-8FBC-EA1356B7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9FD304-6F16-4FAB-BDB3-75625359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E3658-307D-4844-9F63-29CD5534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1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0FEBB4-E01B-4689-9B8A-489A2731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2B15AD-5B20-4E24-B742-8283E33C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857170-55D0-43F7-9659-DBBC7833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97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329D1-43A7-4E60-9C85-1CCFA270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E71E6-2855-45B9-9671-21ACA7CD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5F99D7-3AF5-4300-996C-1C7B846C1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174672-876E-445E-9B7F-B2174965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4960EE-258F-492F-87C1-ED930724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66E080-DA58-4639-96E5-93384F60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2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C15DE-C5CB-4886-88FF-C0B96F3C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9D62A9-8F58-4EF4-98FC-6D3D17CBF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5C7F86-857F-41D7-923B-1501DFA37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6E4923-64FF-4BEB-BE0D-3FF5EFFF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CD6D4D-E39D-412C-8287-8CDB1311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1DD8A-963C-4352-A1E7-E01C4957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C1E8BC-AF91-4E79-872C-051347BD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A40F55-C51F-4E69-A4CE-86D434D2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500DBA-9686-4DCC-A349-505C5B10C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E43C-1F1E-48BD-A925-FA1D0AC62011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5CC66-65DE-4290-B0F7-C688AEB16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CDD88-71F6-494E-BA91-4F2D58ACC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8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ACE8FEAD-516D-40D3-AB30-F2AD0EAD5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109"/>
          <a:stretch/>
        </p:blipFill>
        <p:spPr bwMode="auto">
          <a:xfrm>
            <a:off x="741023" y="731673"/>
            <a:ext cx="8621342" cy="53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A5A3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E58ECA-8538-4226-A788-694CF03CD419}"/>
              </a:ext>
            </a:extLst>
          </p:cNvPr>
          <p:cNvSpPr txBox="1"/>
          <p:nvPr/>
        </p:nvSpPr>
        <p:spPr>
          <a:xfrm>
            <a:off x="2224588" y="42671"/>
            <a:ext cx="676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lgerian" panose="04020705040A02060702" pitchFamily="82" charset="0"/>
              </a:rPr>
              <a:t>Projet Pétanque Shooter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84E4CC-1097-4185-8896-CB5D55CCBA55}"/>
              </a:ext>
            </a:extLst>
          </p:cNvPr>
          <p:cNvSpPr txBox="1"/>
          <p:nvPr/>
        </p:nvSpPr>
        <p:spPr>
          <a:xfrm>
            <a:off x="9812738" y="448055"/>
            <a:ext cx="1920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Membres:</a:t>
            </a:r>
          </a:p>
          <a:p>
            <a:r>
              <a:rPr lang="fr-FR" sz="2800" dirty="0"/>
              <a:t>-Donovan</a:t>
            </a:r>
          </a:p>
          <a:p>
            <a:r>
              <a:rPr lang="fr-FR" sz="2800" dirty="0"/>
              <a:t>-Rémi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90735E-C76C-4095-96BB-0C9298732FA9}"/>
              </a:ext>
            </a:extLst>
          </p:cNvPr>
          <p:cNvSpPr txBox="1"/>
          <p:nvPr/>
        </p:nvSpPr>
        <p:spPr>
          <a:xfrm>
            <a:off x="9812738" y="5752748"/>
            <a:ext cx="192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B1</a:t>
            </a:r>
          </a:p>
          <a:p>
            <a:r>
              <a:rPr lang="fr-FR" dirty="0"/>
              <a:t>Informatique</a:t>
            </a:r>
          </a:p>
        </p:txBody>
      </p:sp>
    </p:spTree>
    <p:extLst>
      <p:ext uri="{BB962C8B-B14F-4D97-AF65-F5344CB8AC3E}">
        <p14:creationId xmlns:p14="http://schemas.microsoft.com/office/powerpoint/2010/main" val="221223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2. LANGUAGE Utilisé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42D381-1D3B-4BAC-B33B-48CA484D4796}"/>
              </a:ext>
            </a:extLst>
          </p:cNvPr>
          <p:cNvSpPr txBox="1"/>
          <p:nvPr/>
        </p:nvSpPr>
        <p:spPr>
          <a:xfrm>
            <a:off x="1478250" y="1648956"/>
            <a:ext cx="4677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JAVASCRIPT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217638-0BD4-4B8D-BDAF-E9752AC0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45" y="2418397"/>
            <a:ext cx="5037003" cy="41563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01EE9A-F2AC-4219-9D78-D6AC4298885C}"/>
              </a:ext>
            </a:extLst>
          </p:cNvPr>
          <p:cNvSpPr txBox="1"/>
          <p:nvPr/>
        </p:nvSpPr>
        <p:spPr>
          <a:xfrm>
            <a:off x="160113" y="4422710"/>
            <a:ext cx="136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un exemple du code </a:t>
            </a:r>
          </a:p>
        </p:txBody>
      </p:sp>
    </p:spTree>
    <p:extLst>
      <p:ext uri="{BB962C8B-B14F-4D97-AF65-F5344CB8AC3E}">
        <p14:creationId xmlns:p14="http://schemas.microsoft.com/office/powerpoint/2010/main" val="226071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2. LANGUAGE Utilisé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42D381-1D3B-4BAC-B33B-48CA484D4796}"/>
              </a:ext>
            </a:extLst>
          </p:cNvPr>
          <p:cNvSpPr txBox="1"/>
          <p:nvPr/>
        </p:nvSpPr>
        <p:spPr>
          <a:xfrm>
            <a:off x="1522383" y="1665849"/>
            <a:ext cx="4677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CSS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01EE9A-F2AC-4219-9D78-D6AC4298885C}"/>
              </a:ext>
            </a:extLst>
          </p:cNvPr>
          <p:cNvSpPr txBox="1"/>
          <p:nvPr/>
        </p:nvSpPr>
        <p:spPr>
          <a:xfrm>
            <a:off x="0" y="4376057"/>
            <a:ext cx="136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un exemple du code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56C1DC-F97C-4EEB-A6C8-0C48D430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530" y="2614675"/>
            <a:ext cx="5843743" cy="32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2. LANGUAGE Utilisé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42D381-1D3B-4BAC-B33B-48CA484D4796}"/>
              </a:ext>
            </a:extLst>
          </p:cNvPr>
          <p:cNvSpPr txBox="1"/>
          <p:nvPr/>
        </p:nvSpPr>
        <p:spPr>
          <a:xfrm>
            <a:off x="1478250" y="1648956"/>
            <a:ext cx="4677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89A16E-54B5-4203-9292-D3579BD0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32" y="2430999"/>
            <a:ext cx="5553850" cy="36866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F226F49-531F-42CC-B663-DC2DE37F6DFC}"/>
              </a:ext>
            </a:extLst>
          </p:cNvPr>
          <p:cNvSpPr txBox="1"/>
          <p:nvPr/>
        </p:nvSpPr>
        <p:spPr>
          <a:xfrm>
            <a:off x="1878174" y="6303178"/>
            <a:ext cx="42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 la version 2 du Javascript</a:t>
            </a:r>
          </a:p>
        </p:txBody>
      </p:sp>
    </p:spTree>
    <p:extLst>
      <p:ext uri="{BB962C8B-B14F-4D97-AF65-F5344CB8AC3E}">
        <p14:creationId xmlns:p14="http://schemas.microsoft.com/office/powerpoint/2010/main" val="124192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3. DEMO DU PROJET FINAL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</p:spTree>
    <p:extLst>
      <p:ext uri="{BB962C8B-B14F-4D97-AF65-F5344CB8AC3E}">
        <p14:creationId xmlns:p14="http://schemas.microsoft.com/office/powerpoint/2010/main" val="564488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4. POINTS A AMELIORER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0CA6FA-BC4D-4013-8CA2-148EF45F499B}"/>
              </a:ext>
            </a:extLst>
          </p:cNvPr>
          <p:cNvSpPr txBox="1"/>
          <p:nvPr/>
        </p:nvSpPr>
        <p:spPr>
          <a:xfrm>
            <a:off x="668937" y="2057398"/>
            <a:ext cx="22190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pouvons rendre le front du site plus beau. (plus de </a:t>
            </a:r>
            <a:r>
              <a:rPr lang="fr-FR" dirty="0" err="1"/>
              <a:t>css</a:t>
            </a:r>
            <a:r>
              <a:rPr lang="fr-FR" dirty="0"/>
              <a:t>, 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Ajouter le fait de tirer, (en cours lors de la présentation du projet)</a:t>
            </a:r>
          </a:p>
          <a:p>
            <a:endParaRPr lang="fr-FR" dirty="0"/>
          </a:p>
          <a:p>
            <a:r>
              <a:rPr lang="fr-FR" dirty="0"/>
              <a:t>Changer la page d’affichage « défaite » (ne pas forcement mettre une pop-up)</a:t>
            </a:r>
          </a:p>
          <a:p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6268467-18EC-4A1D-A74A-FEA7D9240A0E}"/>
              </a:ext>
            </a:extLst>
          </p:cNvPr>
          <p:cNvCxnSpPr/>
          <p:nvPr/>
        </p:nvCxnSpPr>
        <p:spPr>
          <a:xfrm>
            <a:off x="3556932" y="1690688"/>
            <a:ext cx="0" cy="51673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23589F8-86A3-411D-8E6D-BF076067E9E4}"/>
              </a:ext>
            </a:extLst>
          </p:cNvPr>
          <p:cNvSpPr txBox="1"/>
          <p:nvPr/>
        </p:nvSpPr>
        <p:spPr>
          <a:xfrm>
            <a:off x="3758268" y="1929468"/>
            <a:ext cx="2970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Mettre un bloc de couleur différente;</a:t>
            </a:r>
          </a:p>
          <a:p>
            <a:endParaRPr lang="fr-FR" dirty="0"/>
          </a:p>
          <a:p>
            <a:r>
              <a:rPr lang="fr-FR" dirty="0"/>
              <a:t>Mettre une fonction </a:t>
            </a:r>
            <a:r>
              <a:rPr lang="fr-FR" dirty="0" err="1"/>
              <a:t>MathRandom</a:t>
            </a:r>
            <a:r>
              <a:rPr lang="fr-FR" dirty="0"/>
              <a:t> pour que le bloc de couleur soit à différents endroits à chaque partie.</a:t>
            </a:r>
          </a:p>
          <a:p>
            <a:endParaRPr lang="fr-FR" dirty="0"/>
          </a:p>
          <a:p>
            <a:r>
              <a:rPr lang="fr-FR" dirty="0"/>
              <a:t>Changer la structure du « </a:t>
            </a:r>
            <a:r>
              <a:rPr lang="fr-FR" dirty="0" err="1"/>
              <a:t>brickshooter</a:t>
            </a:r>
            <a:r>
              <a:rPr lang="fr-FR" dirty="0"/>
              <a:t> » en le faisant en type circulaire (voir diapo suivante)</a:t>
            </a:r>
          </a:p>
        </p:txBody>
      </p:sp>
    </p:spTree>
    <p:extLst>
      <p:ext uri="{BB962C8B-B14F-4D97-AF65-F5344CB8AC3E}">
        <p14:creationId xmlns:p14="http://schemas.microsoft.com/office/powerpoint/2010/main" val="2078086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4. POINTS A AMELIORER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2CB9AD-CA6E-4912-819D-773EB475B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5" y="2521603"/>
            <a:ext cx="6702574" cy="35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5. Conclusion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0CA6FA-BC4D-4013-8CA2-148EF45F499B}"/>
              </a:ext>
            </a:extLst>
          </p:cNvPr>
          <p:cNvSpPr txBox="1"/>
          <p:nvPr/>
        </p:nvSpPr>
        <p:spPr>
          <a:xfrm>
            <a:off x="289249" y="1810139"/>
            <a:ext cx="7399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POINTS NEGATIFS :</a:t>
            </a:r>
          </a:p>
          <a:p>
            <a:endParaRPr lang="fr-FR" dirty="0"/>
          </a:p>
          <a:p>
            <a:r>
              <a:rPr lang="fr-FR" dirty="0"/>
              <a:t>-Travail fastidieux</a:t>
            </a:r>
          </a:p>
          <a:p>
            <a:endParaRPr lang="fr-FR" dirty="0"/>
          </a:p>
          <a:p>
            <a:r>
              <a:rPr lang="fr-FR" dirty="0"/>
              <a:t>-Des erreurs lors de la répartition des tâches</a:t>
            </a:r>
          </a:p>
          <a:p>
            <a:endParaRPr lang="fr-FR" dirty="0"/>
          </a:p>
          <a:p>
            <a:r>
              <a:rPr lang="fr-FR" dirty="0"/>
              <a:t>-Un projet abandonné, puis un deuxième, un troisième fait en 2 semaines.</a:t>
            </a:r>
          </a:p>
          <a:p>
            <a:endParaRPr lang="fr-FR" dirty="0"/>
          </a:p>
          <a:p>
            <a:r>
              <a:rPr lang="fr-FR" dirty="0"/>
              <a:t>Le rendu n’est pas complet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480946-1735-429E-9696-809734B7CD29}"/>
              </a:ext>
            </a:extLst>
          </p:cNvPr>
          <p:cNvSpPr txBox="1"/>
          <p:nvPr/>
        </p:nvSpPr>
        <p:spPr>
          <a:xfrm>
            <a:off x="275051" y="4513962"/>
            <a:ext cx="6439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POINTS POSITIFS :</a:t>
            </a:r>
          </a:p>
          <a:p>
            <a:endParaRPr lang="fr-FR" dirty="0"/>
          </a:p>
          <a:p>
            <a:r>
              <a:rPr lang="fr-FR" dirty="0"/>
              <a:t>-Le projet est très bien avancé par rapport à la date de début</a:t>
            </a:r>
          </a:p>
          <a:p>
            <a:endParaRPr lang="fr-FR" dirty="0"/>
          </a:p>
          <a:p>
            <a:r>
              <a:rPr lang="fr-FR" dirty="0"/>
              <a:t>-Nous nous sommes rendus comptes de certains problèmes par rapport aux travaux de groupe et nous savons ce que nous devons faire pour les empêcher dans d’autres projets.</a:t>
            </a:r>
          </a:p>
        </p:txBody>
      </p:sp>
    </p:spTree>
    <p:extLst>
      <p:ext uri="{BB962C8B-B14F-4D97-AF65-F5344CB8AC3E}">
        <p14:creationId xmlns:p14="http://schemas.microsoft.com/office/powerpoint/2010/main" val="302260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ACE8FEAD-516D-40D3-AB30-F2AD0EAD5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109"/>
          <a:stretch/>
        </p:blipFill>
        <p:spPr bwMode="auto">
          <a:xfrm>
            <a:off x="741023" y="731673"/>
            <a:ext cx="8621342" cy="53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A5A3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E58ECA-8538-4226-A788-694CF03CD419}"/>
              </a:ext>
            </a:extLst>
          </p:cNvPr>
          <p:cNvSpPr txBox="1"/>
          <p:nvPr/>
        </p:nvSpPr>
        <p:spPr>
          <a:xfrm>
            <a:off x="2224588" y="42671"/>
            <a:ext cx="676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lgerian" panose="04020705040A02060702" pitchFamily="82" charset="0"/>
              </a:rPr>
              <a:t>Présentation du Projet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8ADF23-25B5-4CCA-B952-638B94FFDC9D}"/>
              </a:ext>
            </a:extLst>
          </p:cNvPr>
          <p:cNvSpPr txBox="1"/>
          <p:nvPr/>
        </p:nvSpPr>
        <p:spPr>
          <a:xfrm>
            <a:off x="9812738" y="448055"/>
            <a:ext cx="1912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 utilisé:</a:t>
            </a:r>
          </a:p>
          <a:p>
            <a:r>
              <a:rPr lang="fr-FR" dirty="0"/>
              <a:t>-Javascript</a:t>
            </a:r>
          </a:p>
          <a:p>
            <a:r>
              <a:rPr lang="fr-FR" dirty="0"/>
              <a:t>-HTML</a:t>
            </a:r>
          </a:p>
          <a:p>
            <a:r>
              <a:rPr lang="fr-FR" dirty="0"/>
              <a:t>-CSS (</a:t>
            </a:r>
            <a:r>
              <a:rPr lang="fr-FR" dirty="0" err="1"/>
              <a:t>bootstrap</a:t>
            </a:r>
            <a:r>
              <a:rPr lang="fr-FR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08F8AF-6526-4826-8516-C320FD8C5414}"/>
              </a:ext>
            </a:extLst>
          </p:cNvPr>
          <p:cNvSpPr txBox="1"/>
          <p:nvPr/>
        </p:nvSpPr>
        <p:spPr>
          <a:xfrm>
            <a:off x="9805319" y="1748518"/>
            <a:ext cx="1920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Logiciel utilisé:</a:t>
            </a:r>
          </a:p>
          <a:p>
            <a:r>
              <a:rPr lang="fr-FR" dirty="0"/>
              <a:t>-Git</a:t>
            </a:r>
          </a:p>
          <a:p>
            <a:r>
              <a:rPr lang="fr-FR" dirty="0"/>
              <a:t>-Visual Studio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6DD74C-8CD4-498B-B3EB-22EEBBF3EEE0}"/>
              </a:ext>
            </a:extLst>
          </p:cNvPr>
          <p:cNvSpPr txBox="1"/>
          <p:nvPr/>
        </p:nvSpPr>
        <p:spPr>
          <a:xfrm>
            <a:off x="9812738" y="4419227"/>
            <a:ext cx="1920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Partie 1:</a:t>
            </a:r>
          </a:p>
          <a:p>
            <a:r>
              <a:rPr lang="fr-FR" dirty="0"/>
              <a:t>-Présentation du projet:</a:t>
            </a:r>
          </a:p>
        </p:txBody>
      </p:sp>
    </p:spTree>
    <p:extLst>
      <p:ext uri="{BB962C8B-B14F-4D97-AF65-F5344CB8AC3E}">
        <p14:creationId xmlns:p14="http://schemas.microsoft.com/office/powerpoint/2010/main" val="8189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Le Projet: idée globale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26F7E-793E-4DD0-8C45-B71DDBA2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73" y="1724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387FDA-9F36-4E27-8FBA-43686D5B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3" y="1871024"/>
            <a:ext cx="6917539" cy="38470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6BCCF05-EC68-4BB4-BA80-9CBBE2172B23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</p:spTree>
    <p:extLst>
      <p:ext uri="{BB962C8B-B14F-4D97-AF65-F5344CB8AC3E}">
        <p14:creationId xmlns:p14="http://schemas.microsoft.com/office/powerpoint/2010/main" val="134008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SOMMAIRE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26F7E-793E-4DD0-8C45-B71DDBA2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73" y="1724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BCCF05-EC68-4BB4-BA80-9CBBE2172B23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28432C-D9DD-445C-9DD6-33638BDDD76A}"/>
              </a:ext>
            </a:extLst>
          </p:cNvPr>
          <p:cNvSpPr txBox="1"/>
          <p:nvPr/>
        </p:nvSpPr>
        <p:spPr>
          <a:xfrm>
            <a:off x="1810919" y="1690688"/>
            <a:ext cx="70970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AutoNum type="arabicPeriod"/>
            </a:pPr>
            <a:r>
              <a:rPr lang="fr-FR" sz="2400" dirty="0"/>
              <a:t>LE PROJET: IDEE GLOBALE:</a:t>
            </a:r>
          </a:p>
          <a:p>
            <a:r>
              <a:rPr lang="fr-FR" sz="2400" dirty="0"/>
              <a:t>	Pétanque 3d</a:t>
            </a:r>
          </a:p>
          <a:p>
            <a:r>
              <a:rPr lang="fr-FR" sz="2400" dirty="0"/>
              <a:t>	Pétanque 2d </a:t>
            </a:r>
          </a:p>
          <a:p>
            <a:r>
              <a:rPr lang="fr-FR" sz="2400" dirty="0"/>
              <a:t>2.    LE PROJET : RENDU FINAL</a:t>
            </a:r>
          </a:p>
          <a:p>
            <a:r>
              <a:rPr lang="fr-FR" sz="2400" dirty="0"/>
              <a:t>	Pétanque Shooter</a:t>
            </a:r>
          </a:p>
          <a:p>
            <a:r>
              <a:rPr lang="fr-FR" sz="2400" dirty="0"/>
              <a:t>             LANGUAGE UTILISE:</a:t>
            </a:r>
          </a:p>
          <a:p>
            <a:r>
              <a:rPr lang="fr-FR" sz="2400" dirty="0"/>
              <a:t>	HTML CSS</a:t>
            </a:r>
          </a:p>
          <a:p>
            <a:r>
              <a:rPr lang="fr-FR" sz="2400" dirty="0"/>
              <a:t>	JAVASCRIPT</a:t>
            </a:r>
          </a:p>
          <a:p>
            <a:r>
              <a:rPr lang="fr-FR" sz="2400" dirty="0"/>
              <a:t>	GIT</a:t>
            </a:r>
          </a:p>
          <a:p>
            <a:pPr marL="342900" indent="-342900">
              <a:buAutoNum type="arabicPeriod" startAt="3"/>
            </a:pPr>
            <a:r>
              <a:rPr lang="fr-FR" sz="2400" dirty="0"/>
              <a:t>DEMO DU PROJET FINAL</a:t>
            </a:r>
          </a:p>
          <a:p>
            <a:pPr marL="342900" indent="-342900">
              <a:buAutoNum type="arabicPeriod" startAt="3"/>
            </a:pPr>
            <a:r>
              <a:rPr lang="fr-FR" sz="2400" dirty="0"/>
              <a:t>CONCLUSION</a:t>
            </a:r>
          </a:p>
          <a:p>
            <a:pPr marL="342900" indent="-342900">
              <a:buAutoNum type="arabicPeriod" startAt="3"/>
            </a:pPr>
            <a:endParaRPr lang="fr-FR" dirty="0"/>
          </a:p>
          <a:p>
            <a:pPr marL="342900" indent="-34290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41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1.Le Projet: idée globale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26F7E-793E-4DD0-8C45-B71DDBA2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73" y="1724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409771-438C-4425-B9C6-AB746081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4" y="2820687"/>
            <a:ext cx="5204910" cy="32487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B00E7B8-36CB-4858-8A48-5F07A3DB1C56}"/>
              </a:ext>
            </a:extLst>
          </p:cNvPr>
          <p:cNvSpPr txBox="1"/>
          <p:nvPr/>
        </p:nvSpPr>
        <p:spPr>
          <a:xfrm>
            <a:off x="1617716" y="1872732"/>
            <a:ext cx="4664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Pétanque 3d: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5612819-6EC0-42C8-B820-72A2AE489D3A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7DE9C4-4E7E-40BF-BCAB-02643339F565}"/>
              </a:ext>
            </a:extLst>
          </p:cNvPr>
          <p:cNvSpPr txBox="1"/>
          <p:nvPr/>
        </p:nvSpPr>
        <p:spPr>
          <a:xfrm>
            <a:off x="5570937" y="3951178"/>
            <a:ext cx="231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Stadium 3d importé depuis internet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656F75-C959-4AFF-AEBD-9310593445CD}"/>
              </a:ext>
            </a:extLst>
          </p:cNvPr>
          <p:cNvSpPr txBox="1"/>
          <p:nvPr/>
        </p:nvSpPr>
        <p:spPr>
          <a:xfrm>
            <a:off x="272012" y="6176305"/>
            <a:ext cx="5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blender et de </a:t>
            </a:r>
            <a:r>
              <a:rPr lang="fr-FR" dirty="0" err="1"/>
              <a:t>Unity</a:t>
            </a:r>
            <a:r>
              <a:rPr lang="fr-FR" dirty="0"/>
              <a:t> 3d</a:t>
            </a:r>
          </a:p>
        </p:txBody>
      </p:sp>
    </p:spTree>
    <p:extLst>
      <p:ext uri="{BB962C8B-B14F-4D97-AF65-F5344CB8AC3E}">
        <p14:creationId xmlns:p14="http://schemas.microsoft.com/office/powerpoint/2010/main" val="1354539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1.Le Projet: idée globale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26F7E-793E-4DD0-8C45-B71DDBA2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73" y="1724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D3C286-EBA0-4266-A965-DBDF78AA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89" y="2716001"/>
            <a:ext cx="6537895" cy="208550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037E349-679F-42B7-A7E8-3192F83EFE4A}"/>
              </a:ext>
            </a:extLst>
          </p:cNvPr>
          <p:cNvSpPr txBox="1"/>
          <p:nvPr/>
        </p:nvSpPr>
        <p:spPr>
          <a:xfrm>
            <a:off x="2602369" y="1866289"/>
            <a:ext cx="3321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Pétanque 2d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5612819-6EC0-42C8-B820-72A2AE489D3A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B42AF9-2512-4F54-AF29-C1252B25B92C}"/>
              </a:ext>
            </a:extLst>
          </p:cNvPr>
          <p:cNvSpPr txBox="1"/>
          <p:nvPr/>
        </p:nvSpPr>
        <p:spPr>
          <a:xfrm>
            <a:off x="1954764" y="5069322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</a:t>
            </a:r>
            <a:r>
              <a:rPr lang="fr-FR" dirty="0" err="1"/>
              <a:t>unity</a:t>
            </a:r>
            <a:r>
              <a:rPr lang="fr-FR" dirty="0"/>
              <a:t> 2d et Paint</a:t>
            </a:r>
          </a:p>
        </p:txBody>
      </p:sp>
    </p:spTree>
    <p:extLst>
      <p:ext uri="{BB962C8B-B14F-4D97-AF65-F5344CB8AC3E}">
        <p14:creationId xmlns:p14="http://schemas.microsoft.com/office/powerpoint/2010/main" val="3718416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1.PROBLèmes rencontrés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26F7E-793E-4DD0-8C45-B71DDBA2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73" y="1724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5612819-6EC0-42C8-B820-72A2AE489D3A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75C4CF-1BB3-4D14-8752-63DC40A99C7E}"/>
              </a:ext>
            </a:extLst>
          </p:cNvPr>
          <p:cNvSpPr txBox="1"/>
          <p:nvPr/>
        </p:nvSpPr>
        <p:spPr>
          <a:xfrm>
            <a:off x="2275014" y="3022969"/>
            <a:ext cx="3545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Sauvegarde corrompue (</a:t>
            </a:r>
            <a:r>
              <a:rPr lang="fr-FR" dirty="0" err="1"/>
              <a:t>unity</a:t>
            </a:r>
            <a:r>
              <a:rPr lang="fr-FR" dirty="0"/>
              <a:t> 3d) </a:t>
            </a:r>
          </a:p>
          <a:p>
            <a:endParaRPr lang="fr-FR" dirty="0"/>
          </a:p>
          <a:p>
            <a:r>
              <a:rPr lang="fr-FR" dirty="0"/>
              <a:t>Peu de connaissances dans </a:t>
            </a:r>
            <a:r>
              <a:rPr lang="fr-FR" dirty="0" err="1"/>
              <a:t>unity</a:t>
            </a:r>
            <a:r>
              <a:rPr lang="fr-FR" dirty="0"/>
              <a:t> 2d </a:t>
            </a:r>
          </a:p>
          <a:p>
            <a:endParaRPr lang="fr-FR" dirty="0"/>
          </a:p>
          <a:p>
            <a:r>
              <a:rPr lang="fr-FR" dirty="0"/>
              <a:t>Peu d’organisation au début du projet </a:t>
            </a:r>
          </a:p>
        </p:txBody>
      </p:sp>
    </p:spTree>
    <p:extLst>
      <p:ext uri="{BB962C8B-B14F-4D97-AF65-F5344CB8AC3E}">
        <p14:creationId xmlns:p14="http://schemas.microsoft.com/office/powerpoint/2010/main" val="306936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1.Le Projet: rendu final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591D8C1-362C-4C2C-B496-81D1E180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48" y="3016568"/>
            <a:ext cx="5705930" cy="271255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21484BB-E58F-4CC9-B4E2-E41D45223AE1}"/>
              </a:ext>
            </a:extLst>
          </p:cNvPr>
          <p:cNvSpPr txBox="1"/>
          <p:nvPr/>
        </p:nvSpPr>
        <p:spPr>
          <a:xfrm>
            <a:off x="2696723" y="2346647"/>
            <a:ext cx="268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Pétanque Shooter: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</p:spTree>
    <p:extLst>
      <p:ext uri="{BB962C8B-B14F-4D97-AF65-F5344CB8AC3E}">
        <p14:creationId xmlns:p14="http://schemas.microsoft.com/office/powerpoint/2010/main" val="2606350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2. LANGUAGE Utilisé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E04868-3847-48B4-8E9A-A0F6F00E3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529" y="2375714"/>
            <a:ext cx="4677439" cy="43516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42D381-1D3B-4BAC-B33B-48CA484D4796}"/>
              </a:ext>
            </a:extLst>
          </p:cNvPr>
          <p:cNvSpPr txBox="1"/>
          <p:nvPr/>
        </p:nvSpPr>
        <p:spPr>
          <a:xfrm>
            <a:off x="1530529" y="1648956"/>
            <a:ext cx="4677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43126C-2F61-42A6-A7D0-F1DD73089CAE}"/>
              </a:ext>
            </a:extLst>
          </p:cNvPr>
          <p:cNvSpPr txBox="1"/>
          <p:nvPr/>
        </p:nvSpPr>
        <p:spPr>
          <a:xfrm>
            <a:off x="160113" y="4422710"/>
            <a:ext cx="136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un exemple du code </a:t>
            </a:r>
          </a:p>
        </p:txBody>
      </p:sp>
    </p:spTree>
    <p:extLst>
      <p:ext uri="{BB962C8B-B14F-4D97-AF65-F5344CB8AC3E}">
        <p14:creationId xmlns:p14="http://schemas.microsoft.com/office/powerpoint/2010/main" val="168456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371</Words>
  <Application>Microsoft Office PowerPoint</Application>
  <PresentationFormat>Grand écran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Le Projet: idée globale</vt:lpstr>
      <vt:lpstr>SOMMAIRE</vt:lpstr>
      <vt:lpstr>1.Le Projet: idée globale</vt:lpstr>
      <vt:lpstr>1.Le Projet: idée globale</vt:lpstr>
      <vt:lpstr>1.PROBLèmes rencontrés</vt:lpstr>
      <vt:lpstr>1.Le Projet: rendu final</vt:lpstr>
      <vt:lpstr>2. LANGUAGE Utilisé</vt:lpstr>
      <vt:lpstr>2. LANGUAGE Utilisé</vt:lpstr>
      <vt:lpstr>2. LANGUAGE Utilisé</vt:lpstr>
      <vt:lpstr>2. LANGUAGE Utilisé</vt:lpstr>
      <vt:lpstr>3. DEMO DU PROJET FINAL</vt:lpstr>
      <vt:lpstr>4. POINTS A AMELIORER </vt:lpstr>
      <vt:lpstr>4. POINTS A AMELIORER </vt:lpstr>
      <vt:lpstr>5.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ssj 49</dc:creator>
  <cp:lastModifiedBy>ssj 49</cp:lastModifiedBy>
  <cp:revision>10</cp:revision>
  <dcterms:created xsi:type="dcterms:W3CDTF">2020-02-04T07:07:52Z</dcterms:created>
  <dcterms:modified xsi:type="dcterms:W3CDTF">2020-02-08T19:44:59Z</dcterms:modified>
</cp:coreProperties>
</file>