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90689" y="243224"/>
            <a:ext cx="7766936" cy="1646302"/>
          </a:xfrm>
        </p:spPr>
        <p:txBody>
          <a:bodyPr/>
          <a:lstStyle/>
          <a:p>
            <a:pPr algn="ctr"/>
            <a:r>
              <a:rPr lang="hu-HU" sz="3600" dirty="0" smtClean="0"/>
              <a:t>Színház jegy értékesítő program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78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Cél és Funkciók</a:t>
            </a:r>
            <a:r>
              <a:rPr lang="hu-HU" dirty="0"/>
              <a:t>: A program célja, hogy egyszerűsítse a színházi jegyfoglalás folyamatát, lehetővé téve a felhasználók számára a szabad helyek kiválasztását és a foglalást</a:t>
            </a:r>
            <a:r>
              <a:rPr lang="hu-HU" dirty="0" smtClean="0"/>
              <a:t>.</a:t>
            </a:r>
          </a:p>
          <a:p>
            <a:r>
              <a:rPr lang="hu-HU" b="1" dirty="0"/>
              <a:t>Felépítés és Működés</a:t>
            </a:r>
            <a:r>
              <a:rPr lang="hu-HU" dirty="0"/>
              <a:t>: Rövid áttekintés arról, hogy hogyan működik a program, hogyan lehet navigálni a menüpontok között</a:t>
            </a:r>
            <a:r>
              <a:rPr lang="hu-HU" dirty="0" smtClean="0"/>
              <a:t>.(későbbiekben)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05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Program menürendszer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Szabad és Foglalt Székek Jelzése</a:t>
            </a:r>
            <a:r>
              <a:rPr lang="hu-HU" dirty="0"/>
              <a:t>: Megjeleníti a színház nézőterét, jelölve a foglalt és szabad székeket.</a:t>
            </a:r>
          </a:p>
          <a:p>
            <a:r>
              <a:rPr lang="hu-HU" b="1" dirty="0"/>
              <a:t>Szabad Helyek Választása</a:t>
            </a:r>
            <a:r>
              <a:rPr lang="hu-HU" dirty="0"/>
              <a:t>: Lehetőség arra, hogy a felhasználó </a:t>
            </a:r>
            <a:r>
              <a:rPr lang="hu-HU" dirty="0" err="1"/>
              <a:t>kiválassza</a:t>
            </a:r>
            <a:r>
              <a:rPr lang="hu-HU" dirty="0"/>
              <a:t> a számára megfelelő szabad helyeket.</a:t>
            </a:r>
          </a:p>
          <a:p>
            <a:r>
              <a:rPr lang="hu-HU" b="1" dirty="0"/>
              <a:t>Foglalás Módosítása</a:t>
            </a:r>
            <a:r>
              <a:rPr lang="hu-HU" dirty="0"/>
              <a:t>: Korábban foglalt helyek módosítása vagy frissítése új szabad helyekre.</a:t>
            </a:r>
          </a:p>
          <a:p>
            <a:r>
              <a:rPr lang="hu-HU" b="1" dirty="0"/>
              <a:t>Foglalás Törlése</a:t>
            </a:r>
            <a:r>
              <a:rPr lang="hu-HU" dirty="0"/>
              <a:t>: Korábban foglalt helyek törlése a rendszerből.</a:t>
            </a:r>
          </a:p>
          <a:p>
            <a:r>
              <a:rPr lang="hu-HU" b="1" dirty="0"/>
              <a:t>Foglalás Végrehajtása</a:t>
            </a:r>
            <a:r>
              <a:rPr lang="hu-HU" dirty="0"/>
              <a:t>: Elmentett foglalások megtekintése és a foglalások végrehajtása.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9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3836" y="160713"/>
            <a:ext cx="8596668" cy="1320800"/>
          </a:xfrm>
        </p:spPr>
        <p:txBody>
          <a:bodyPr/>
          <a:lstStyle/>
          <a:p>
            <a:pPr algn="ctr"/>
            <a:r>
              <a:rPr lang="hu-HU" dirty="0" smtClean="0"/>
              <a:t>Helyfoglalás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88247"/>
            <a:ext cx="4850630" cy="3880773"/>
          </a:xfrm>
        </p:spPr>
        <p:txBody>
          <a:bodyPr/>
          <a:lstStyle/>
          <a:p>
            <a:pPr marL="0" indent="0">
              <a:buNone/>
            </a:pPr>
            <a:r>
              <a:rPr lang="hu-HU" sz="1400" dirty="0" smtClean="0"/>
              <a:t>Szabad és </a:t>
            </a:r>
            <a:r>
              <a:rPr lang="hu-HU" sz="1400" dirty="0"/>
              <a:t>Foglalt Székek Jelzése</a:t>
            </a:r>
          </a:p>
          <a:p>
            <a:pPr marL="0" indent="0">
              <a:buNone/>
            </a:pPr>
            <a:r>
              <a:rPr lang="hu-HU" sz="1400" dirty="0" smtClean="0"/>
              <a:t>Színház nézőtere </a:t>
            </a:r>
            <a:r>
              <a:rPr lang="hu-HU" sz="1400" dirty="0"/>
              <a:t>és a székek állapotának </a:t>
            </a:r>
            <a:r>
              <a:rPr lang="hu-HU" sz="1400" dirty="0" smtClean="0"/>
              <a:t>megjelenítése. A </a:t>
            </a:r>
            <a:r>
              <a:rPr lang="hu-HU" sz="1400" dirty="0"/>
              <a:t>szabad helyek "-" jellel, a foglalt helyek "X" jellel vannak jelölve.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9" y="2202138"/>
            <a:ext cx="3658111" cy="183858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353397" y="220213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Szabad Helyek </a:t>
            </a:r>
            <a:r>
              <a:rPr lang="hu-HU" sz="1600" dirty="0" smtClean="0"/>
              <a:t>Választása</a:t>
            </a:r>
          </a:p>
          <a:p>
            <a:endParaRPr lang="hu-HU" sz="1600" dirty="0"/>
          </a:p>
          <a:p>
            <a:r>
              <a:rPr lang="hu-HU" sz="1400" dirty="0"/>
              <a:t>Válasszanak szabad helyeket az előadásra!</a:t>
            </a:r>
          </a:p>
          <a:p>
            <a:r>
              <a:rPr lang="hu-HU" sz="1400" dirty="0"/>
              <a:t>Egyszerű megadási folyamat, amely lehetővé teszi a felhasználók számára, hogy </a:t>
            </a:r>
            <a:r>
              <a:rPr lang="hu-HU" sz="1400" dirty="0" err="1"/>
              <a:t>kiválasszák</a:t>
            </a:r>
            <a:r>
              <a:rPr lang="hu-HU" sz="1400" dirty="0"/>
              <a:t> a számukra megfelelő székeket.</a:t>
            </a:r>
          </a:p>
          <a:p>
            <a:endParaRPr lang="hu-HU" sz="1600" dirty="0" smtClean="0"/>
          </a:p>
          <a:p>
            <a:endParaRPr lang="hu-HU" sz="1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93" y="3842884"/>
            <a:ext cx="6296844" cy="2252272"/>
          </a:xfrm>
          <a:prstGeom prst="rect">
            <a:avLst/>
          </a:prstGeom>
        </p:spPr>
      </p:pic>
      <p:cxnSp>
        <p:nvCxnSpPr>
          <p:cNvPr id="9" name="Görbe összekötő 8"/>
          <p:cNvCxnSpPr/>
          <p:nvPr/>
        </p:nvCxnSpPr>
        <p:spPr>
          <a:xfrm>
            <a:off x="4006735" y="2909455"/>
            <a:ext cx="1097280" cy="357447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8650" y="243840"/>
            <a:ext cx="8596668" cy="1320800"/>
          </a:xfrm>
        </p:spPr>
        <p:txBody>
          <a:bodyPr/>
          <a:lstStyle/>
          <a:p>
            <a:pPr algn="ctr"/>
            <a:r>
              <a:rPr lang="hu-HU" dirty="0" smtClean="0"/>
              <a:t>Foglalás törlése és módosítása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0258" y="1329316"/>
            <a:ext cx="4160673" cy="3880773"/>
          </a:xfrm>
        </p:spPr>
        <p:txBody>
          <a:bodyPr/>
          <a:lstStyle/>
          <a:p>
            <a:pPr marL="0" indent="0">
              <a:buNone/>
            </a:pPr>
            <a:r>
              <a:rPr lang="hu-HU" sz="1400" dirty="0"/>
              <a:t>Foglalás Módosítása</a:t>
            </a:r>
          </a:p>
          <a:p>
            <a:pPr marL="0" indent="0">
              <a:buNone/>
            </a:pPr>
            <a:r>
              <a:rPr lang="hu-HU" sz="1400" dirty="0"/>
              <a:t>Korábbi foglalások módosítása vagy frissítése.</a:t>
            </a:r>
          </a:p>
          <a:p>
            <a:pPr marL="0" indent="0">
              <a:buNone/>
            </a:pPr>
            <a:r>
              <a:rPr lang="hu-HU" sz="1400" dirty="0"/>
              <a:t>Lehetőség új szabad helyek kiválasztására vagy a korábban foglalt helyek módosítására.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0" y="2572717"/>
            <a:ext cx="5239086" cy="253062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168043" y="2606925"/>
            <a:ext cx="3998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Foglalás Törlése</a:t>
            </a:r>
          </a:p>
          <a:p>
            <a:r>
              <a:rPr lang="hu-HU" sz="1400" dirty="0"/>
              <a:t>Töröljék a korábbi foglalásokat, ha szükséges!</a:t>
            </a:r>
          </a:p>
          <a:p>
            <a:r>
              <a:rPr lang="hu-HU" sz="1400" dirty="0"/>
              <a:t>Egyszerűen és gyorsan törölhetik a foglalásokat a rendszerből.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3616037"/>
            <a:ext cx="5511339" cy="23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Foglalás Végrehajtása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6512" y="1487258"/>
            <a:ext cx="3528906" cy="3880773"/>
          </a:xfrm>
        </p:spPr>
        <p:txBody>
          <a:bodyPr/>
          <a:lstStyle/>
          <a:p>
            <a:pPr marL="0" indent="0">
              <a:buNone/>
            </a:pPr>
            <a:r>
              <a:rPr lang="hu-HU" sz="1400" dirty="0"/>
              <a:t>Tekintsék meg az elmentett foglalásokat és </a:t>
            </a:r>
            <a:r>
              <a:rPr lang="hu-HU" sz="1400" dirty="0" err="1"/>
              <a:t>végrehajtsák</a:t>
            </a:r>
            <a:r>
              <a:rPr lang="hu-HU" sz="1400" dirty="0"/>
              <a:t> azokat!</a:t>
            </a:r>
          </a:p>
          <a:p>
            <a:pPr marL="0" indent="0">
              <a:buNone/>
            </a:pPr>
            <a:r>
              <a:rPr lang="hu-HU" sz="1400" dirty="0"/>
              <a:t>Ellenőrizhetik az összes foglalást, majd végrehajthatják azokat az előadásra.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3" y="2585257"/>
            <a:ext cx="4359628" cy="270163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087389" y="1487258"/>
            <a:ext cx="37490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Adatok Mentése és </a:t>
            </a:r>
            <a:r>
              <a:rPr lang="hu-HU" sz="1400" dirty="0" smtClean="0"/>
              <a:t>Betöltése</a:t>
            </a:r>
          </a:p>
          <a:p>
            <a:endParaRPr lang="hu-HU" sz="1400" dirty="0"/>
          </a:p>
          <a:p>
            <a:r>
              <a:rPr lang="hu-HU" sz="1400" dirty="0"/>
              <a:t>Az adatok fájlba mentése és betöltése a program indításakor.</a:t>
            </a:r>
          </a:p>
          <a:p>
            <a:r>
              <a:rPr lang="hu-HU" sz="1400" dirty="0"/>
              <a:t>Biztosítja, hogy a korábbi foglalások és állapotok ne vesszenek el.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68" y="3251200"/>
            <a:ext cx="5115573" cy="1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31758" y="575734"/>
            <a:ext cx="7766936" cy="1646302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48136" y="2371662"/>
            <a:ext cx="7766936" cy="1096899"/>
          </a:xfrm>
        </p:spPr>
        <p:txBody>
          <a:bodyPr/>
          <a:lstStyle/>
          <a:p>
            <a:pPr algn="l"/>
            <a:r>
              <a:rPr lang="hu-HU" dirty="0" smtClean="0"/>
              <a:t>Készítette: Két láthatatlan ember és egy Lucfenyő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11816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288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Színház jegy értékesítő program</vt:lpstr>
      <vt:lpstr>Bemutatás</vt:lpstr>
      <vt:lpstr>Program menürendszer</vt:lpstr>
      <vt:lpstr>Helyfoglalás</vt:lpstr>
      <vt:lpstr>Foglalás törlése és módosítása</vt:lpstr>
      <vt:lpstr>Foglalás Végrehajtása 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Színház jegy értékesítő program</dc:title>
  <dc:creator>Szabó Csanád</dc:creator>
  <cp:lastModifiedBy>Szabó Csanád</cp:lastModifiedBy>
  <cp:revision>4</cp:revision>
  <dcterms:created xsi:type="dcterms:W3CDTF">2024-03-14T08:24:10Z</dcterms:created>
  <dcterms:modified xsi:type="dcterms:W3CDTF">2024-03-14T10:52:01Z</dcterms:modified>
</cp:coreProperties>
</file>