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Rákosolló étterem rendelési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Éhes vagy </a:t>
            </a:r>
            <a:r>
              <a:rPr lang="hu-HU" dirty="0" err="1" smtClean="0"/>
              <a:t>báttya</a:t>
            </a:r>
            <a:r>
              <a:rPr lang="hu-HU" dirty="0" smtClean="0"/>
              <a:t>? </a:t>
            </a:r>
            <a:r>
              <a:rPr lang="hu-HU" dirty="0" err="1" smtClean="0"/>
              <a:t>Halozzal</a:t>
            </a:r>
            <a:r>
              <a:rPr lang="hu-HU" dirty="0" smtClean="0"/>
              <a:t> nálunk lyukadjon ki a beled.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44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Rákosolló Étterem egyszerű, de hatékony rendelési rendszert kínál ügyfeleinek.</a:t>
            </a:r>
          </a:p>
          <a:p>
            <a:r>
              <a:rPr lang="hu-HU" dirty="0"/>
              <a:t>Az alkalmazás lehetővé teszi az ételrendelést az étlapról.</a:t>
            </a:r>
          </a:p>
          <a:p>
            <a:r>
              <a:rPr lang="hu-HU" dirty="0"/>
              <a:t>A rendelések részletei szövegfájlba kerülnek mentésre a későbbi referencia céljából.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73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Rendszerfelépítés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b="1" dirty="0" err="1"/>
              <a:t>MenuItem</a:t>
            </a:r>
            <a:r>
              <a:rPr lang="hu-HU" b="1" dirty="0"/>
              <a:t> és </a:t>
            </a:r>
            <a:r>
              <a:rPr lang="hu-HU" b="1" dirty="0" err="1"/>
              <a:t>Order</a:t>
            </a:r>
            <a:r>
              <a:rPr lang="hu-HU" b="1" dirty="0"/>
              <a:t> Osztályok</a:t>
            </a:r>
            <a:r>
              <a:rPr lang="hu-HU" dirty="0"/>
              <a:t>: Az étlapon szereplő tételeket és a rendeléseket reprezentálják.</a:t>
            </a:r>
          </a:p>
          <a:p>
            <a:pPr marL="457200" indent="-457200">
              <a:buFont typeface="+mj-lt"/>
              <a:buAutoNum type="arabicPeriod"/>
            </a:pPr>
            <a:r>
              <a:rPr lang="hu-HU" b="1" dirty="0"/>
              <a:t>Program Osztály (</a:t>
            </a:r>
            <a:r>
              <a:rPr lang="hu-HU" b="1" dirty="0" err="1"/>
              <a:t>Főprogram</a:t>
            </a:r>
            <a:r>
              <a:rPr lang="hu-HU" b="1" dirty="0"/>
              <a:t>)</a:t>
            </a:r>
            <a:r>
              <a:rPr lang="hu-HU" dirty="0"/>
              <a:t>: A rendszer belépési pontja, kezeli a felhasználói inputot és </a:t>
            </a:r>
            <a:r>
              <a:rPr lang="hu-HU" dirty="0" err="1"/>
              <a:t>vezérli</a:t>
            </a:r>
            <a:r>
              <a:rPr lang="hu-HU" dirty="0"/>
              <a:t> a rendelés folyamatát.</a:t>
            </a:r>
          </a:p>
          <a:p>
            <a:pPr marL="457200" indent="-457200">
              <a:buFont typeface="+mj-lt"/>
              <a:buAutoNum type="arabicPeriod"/>
            </a:pPr>
            <a:r>
              <a:rPr lang="hu-HU" b="1" dirty="0" err="1"/>
              <a:t>SaveOrderToFile</a:t>
            </a:r>
            <a:r>
              <a:rPr lang="hu-HU" b="1" dirty="0"/>
              <a:t> Metódus</a:t>
            </a:r>
            <a:r>
              <a:rPr lang="hu-HU" dirty="0"/>
              <a:t>: A rendelési részletek mentése a "kosar.txt" nevű szövegfájlba.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205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smtClean="0"/>
              <a:t>Rendszerfunkciók</a:t>
            </a:r>
            <a:endParaRPr lang="hu-HU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Étlap Megjelenítése</a:t>
            </a:r>
            <a:r>
              <a:rPr lang="hu-HU" dirty="0"/>
              <a:t>: A felhasználóknak lehetőségük van böngészni az étlapon szereplő ételek között.</a:t>
            </a:r>
          </a:p>
          <a:p>
            <a:r>
              <a:rPr lang="hu-HU" b="1" dirty="0"/>
              <a:t>Rendelés Készítése</a:t>
            </a:r>
            <a:r>
              <a:rPr lang="hu-HU" dirty="0"/>
              <a:t>: A felhasználók választhatnak az étlapról, és hozzáadhatják azokat a rendelésükhöz.</a:t>
            </a:r>
          </a:p>
          <a:p>
            <a:r>
              <a:rPr lang="hu-HU" b="1" dirty="0"/>
              <a:t>Rendelés Részleteinek Mentése</a:t>
            </a:r>
            <a:r>
              <a:rPr lang="hu-HU" dirty="0"/>
              <a:t>: A rendszer automatikusan menti a rendelés részleteit egy szövegfájlba.</a:t>
            </a:r>
          </a:p>
          <a:p>
            <a:r>
              <a:rPr lang="hu-HU" b="1" dirty="0"/>
              <a:t>Rendelési Összegzés</a:t>
            </a:r>
            <a:r>
              <a:rPr lang="hu-HU" dirty="0"/>
              <a:t>: A felhasználók megtekinthetik a rendelésük részleteit és a teljes összeget.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243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MenuItem</a:t>
            </a:r>
            <a:r>
              <a:rPr lang="hu-HU" dirty="0" smtClean="0"/>
              <a:t> és </a:t>
            </a:r>
            <a:r>
              <a:rPr lang="hu-HU" dirty="0" err="1" smtClean="0"/>
              <a:t>Order</a:t>
            </a:r>
            <a:r>
              <a:rPr lang="hu-HU" dirty="0" smtClean="0"/>
              <a:t> osztályok bemutatása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Order</a:t>
            </a:r>
            <a:r>
              <a:rPr lang="hu-HU" dirty="0" smtClean="0"/>
              <a:t> osztály funkciói: elemek hozzáadása, teljes összeg számolás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2" y="3036724"/>
            <a:ext cx="3000894" cy="319782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42470"/>
            <a:ext cx="4451004" cy="22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SaveOrderToFile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2" y="2457179"/>
            <a:ext cx="9601196" cy="3318936"/>
          </a:xfrm>
        </p:spPr>
        <p:txBody>
          <a:bodyPr/>
          <a:lstStyle/>
          <a:p>
            <a:r>
              <a:rPr lang="hu-HU" dirty="0" smtClean="0"/>
              <a:t>Ezzel mentjük le a rendelés összegét illetve részleteit egy </a:t>
            </a:r>
            <a:r>
              <a:rPr lang="hu-HU" dirty="0" err="1" smtClean="0"/>
              <a:t>txt</a:t>
            </a:r>
            <a:r>
              <a:rPr lang="hu-HU" dirty="0" smtClean="0"/>
              <a:t> fájlba. Ezáltal egy számlát állítunk ki lényegében.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90" y="3300153"/>
            <a:ext cx="6491366" cy="20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 prezentálása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72" y="3510240"/>
            <a:ext cx="3793186" cy="159377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93" y="3510240"/>
            <a:ext cx="4445034" cy="161823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471353" y="2884516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1.A választható termékek közül egyet kiválasztunk és hozzá adjuk a száma alapján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022372" y="2934393"/>
            <a:ext cx="370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2.Ha végeztünk a program </a:t>
            </a:r>
            <a:r>
              <a:rPr lang="hu-HU" dirty="0" err="1" smtClean="0"/>
              <a:t>összegzi</a:t>
            </a:r>
            <a:r>
              <a:rPr lang="hu-HU" dirty="0" smtClean="0"/>
              <a:t> nekünk és kiírja a végösszeget.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352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Készítette: A két Zsivány+ 1(tojás) </a:t>
            </a:r>
          </a:p>
          <a:p>
            <a:r>
              <a:rPr lang="hu-HU" dirty="0" smtClean="0"/>
              <a:t>Turcsányi Máté, </a:t>
            </a:r>
            <a:r>
              <a:rPr lang="hu-HU" dirty="0" err="1" smtClean="0"/>
              <a:t>Babinszki</a:t>
            </a:r>
            <a:r>
              <a:rPr lang="hu-HU" dirty="0" smtClean="0"/>
              <a:t> Botond, Szabó Csanád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84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237</Words>
  <Application>Microsoft Office PowerPoint</Application>
  <PresentationFormat>Szélesvásznú</PresentationFormat>
  <Paragraphs>25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Organikus</vt:lpstr>
      <vt:lpstr>Rákosolló étterem rendelési program</vt:lpstr>
      <vt:lpstr>Bemutatás</vt:lpstr>
      <vt:lpstr>Rendszerfelépítés </vt:lpstr>
      <vt:lpstr>Rendszerfunkciók</vt:lpstr>
      <vt:lpstr>MenuItem és Order osztályok bemutatása</vt:lpstr>
      <vt:lpstr>SaveOrderToFile</vt:lpstr>
      <vt:lpstr>Működés prezentálása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Rákosolló étterem rendelési program</dc:title>
  <dc:creator>Szabó Csanád</dc:creator>
  <cp:lastModifiedBy>Szabó Csanád</cp:lastModifiedBy>
  <cp:revision>5</cp:revision>
  <dcterms:created xsi:type="dcterms:W3CDTF">2024-02-22T08:17:25Z</dcterms:created>
  <dcterms:modified xsi:type="dcterms:W3CDTF">2024-02-22T10:24:05Z</dcterms:modified>
</cp:coreProperties>
</file>