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4" r:id="rId13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 snapToObjects="1">
      <p:cViewPr varScale="1">
        <p:scale>
          <a:sx n="115" d="100"/>
          <a:sy n="115" d="100"/>
        </p:scale>
        <p:origin x="37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38834F95-97B5-4519-A38B-3B8DC2232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0F172A5-29F6-4A1B-9A92-FF2BFB7F84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4A132-A2E9-4A53-AF4B-FAF9D57572FB}" type="datetimeFigureOut">
              <a:rPr lang="hu-HU" smtClean="0"/>
              <a:t>2024. 05. 23.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48BD55-C7D0-4F17-9EA9-4979238DE7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DCF0A17-B208-4405-9253-830E305716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66CF4-2866-49FA-B224-7E314EFAAD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1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EBC67-D019-4583-984E-B2250759AAE5}" type="datetimeFigureOut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6C88-5714-4435-A8C0-B617125C99F0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8061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953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169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875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6845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767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282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noProof="0" smtClean="0"/>
              <a:t>9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1553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3CE821E0-3410-4A88-8DED-9DBA15C6BBE6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4ACC7-00B1-41DB-A83C-7393F35BCA3F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78EE04-10B3-4D24-87D5-0AA2F3FE549D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60FFFB-BF7F-437D-A4A6-7801D83B6172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A1065-D6F7-4F18-95EC-02CA6B5B0BC9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– 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37FE1C-E62B-4B57-A0EA-B073565F01FA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stílusának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AC0A3-2749-4477-9BAF-9491B7C23E15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810BAF-818A-42D9-BBC5-752C0A83470E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000FC-FCE1-4C40-9BAB-39B4A88F9D88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730356-25D2-4E83-A7B8-C4ADC8587BD3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3A1637-F711-4FD4-85F4-796FC4543345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09BF3E-45E5-4962-951A-0A6886F22854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218267"/>
            <a:ext cx="499692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821893" y="2226734"/>
            <a:ext cx="499692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72ECD5-77CD-40D9-8E6A-18B1F171A124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0B680-524D-44FE-8CD2-07C25BB9AD09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C841F-378D-486E-80A5-3EDB5DFF52F7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C4162-F167-4A0B-BF4E-3F47C180706D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A1FEC-75C4-4961-8D44-05149E6B7972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B4976FB-FBCE-40A1-9B83-A9B94C11CE00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éjszakai égbolt hegyekkel a messzeségbe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799" y="-1146170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 smtClean="0"/>
              <a:t>Atomreaktor </a:t>
            </a:r>
            <a:r>
              <a:rPr lang="hu-HU" b="1" dirty="0" err="1" smtClean="0"/>
              <a:t>szimulator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3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799" y="-1146170"/>
            <a:ext cx="7197726" cy="2421464"/>
          </a:xfrm>
        </p:spPr>
        <p:txBody>
          <a:bodyPr rtlCol="0">
            <a:normAutofit/>
          </a:bodyPr>
          <a:lstStyle/>
          <a:p>
            <a:pPr algn="ctr" rtl="0"/>
            <a:r>
              <a:rPr lang="hu-HU" b="1" dirty="0" smtClean="0"/>
              <a:t>A program </a:t>
            </a:r>
            <a:r>
              <a:rPr lang="hu-HU" b="1" dirty="0" err="1" smtClean="0"/>
              <a:t>célja,lényege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079" y="1361293"/>
            <a:ext cx="7741921" cy="2429311"/>
          </a:xfrm>
        </p:spPr>
        <p:txBody>
          <a:bodyPr rtlCol="0">
            <a:normAutofit/>
          </a:bodyPr>
          <a:lstStyle/>
          <a:p>
            <a:pPr algn="l"/>
            <a:r>
              <a:rPr lang="hu-HU" dirty="0">
                <a:latin typeface="Arial Narrow" panose="020B0606020202030204" pitchFamily="34" charset="0"/>
              </a:rPr>
              <a:t>Az Atomreaktor Szimulátor egy egyszerű konzol alkalmazás, amely szimulálja egy atomreaktor működését. Az alkalmazás célja, hogy bemutassa a reaktor indítását, leállítását, hőfokának és generált energiájának </a:t>
            </a:r>
            <a:r>
              <a:rPr lang="hu-HU" dirty="0" err="1">
                <a:latin typeface="Arial Narrow" panose="020B0606020202030204" pitchFamily="34" charset="0"/>
              </a:rPr>
              <a:t>monitorozását</a:t>
            </a:r>
            <a:r>
              <a:rPr lang="hu-HU" dirty="0">
                <a:latin typeface="Arial Narrow" panose="020B0606020202030204" pitchFamily="34" charset="0"/>
              </a:rPr>
              <a:t>, valamint a hűtővíz kezelését. Ez a szimulátor egy oktatási eszköz, amely segít megérteni az atomreaktorok alapvető működését és a hozzájuk kapcsolódó biztonsági folyamatokat.</a:t>
            </a:r>
            <a:r>
              <a:rPr lang="hu-HU" dirty="0"/>
              <a:t/>
            </a:r>
            <a:br>
              <a:rPr lang="hu-HU" dirty="0"/>
            </a:br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Atomreaktor-típusok az energiatermelés szolgálatában I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14" y="3790604"/>
            <a:ext cx="4495583" cy="278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21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éjszakai égbolt hegyekkel a messzeségbe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4590" y="-1586745"/>
            <a:ext cx="7197726" cy="2421464"/>
          </a:xfrm>
        </p:spPr>
        <p:txBody>
          <a:bodyPr rtlCol="0">
            <a:normAutofit/>
          </a:bodyPr>
          <a:lstStyle/>
          <a:p>
            <a:pPr algn="ctr" rtl="0"/>
            <a:r>
              <a:rPr lang="hu-HU" b="1" dirty="0" smtClean="0"/>
              <a:t>A program felépítése</a:t>
            </a:r>
            <a:endParaRPr lang="hu-HU" b="1" dirty="0"/>
          </a:p>
        </p:txBody>
      </p:sp>
      <p:sp>
        <p:nvSpPr>
          <p:cNvPr id="4" name="Szövegdoboz 3"/>
          <p:cNvSpPr txBox="1"/>
          <p:nvPr/>
        </p:nvSpPr>
        <p:spPr>
          <a:xfrm>
            <a:off x="4912821" y="1524675"/>
            <a:ext cx="67582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/>
              <a:t>Main metódus</a:t>
            </a:r>
            <a:r>
              <a:rPr lang="hu-HU" dirty="0"/>
              <a:t>: A program belépési pontja, amely megjeleníti a </a:t>
            </a:r>
            <a:r>
              <a:rPr lang="hu-HU" dirty="0" err="1"/>
              <a:t>főmenüt</a:t>
            </a:r>
            <a:r>
              <a:rPr lang="hu-HU" dirty="0"/>
              <a:t> és kezeli a felhasználói választásokat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 err="1"/>
              <a:t>Beinditas</a:t>
            </a:r>
            <a:r>
              <a:rPr lang="hu-HU" b="1" dirty="0"/>
              <a:t> metódus</a:t>
            </a:r>
            <a:r>
              <a:rPr lang="hu-HU" dirty="0"/>
              <a:t>: A reaktor indítását kezeli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 err="1"/>
              <a:t>Leallitas</a:t>
            </a:r>
            <a:r>
              <a:rPr lang="hu-HU" b="1" dirty="0"/>
              <a:t> metódus</a:t>
            </a:r>
            <a:r>
              <a:rPr lang="hu-HU" dirty="0"/>
              <a:t>: A reaktor leállítását kezeli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 err="1"/>
              <a:t>GeneraltEnergia</a:t>
            </a:r>
            <a:r>
              <a:rPr lang="hu-HU" b="1" dirty="0"/>
              <a:t> metódus</a:t>
            </a:r>
            <a:r>
              <a:rPr lang="hu-HU" dirty="0"/>
              <a:t>: Megjeleníti a generált energiát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 err="1"/>
              <a:t>Hofok</a:t>
            </a:r>
            <a:r>
              <a:rPr lang="hu-HU" b="1" dirty="0"/>
              <a:t> metódus</a:t>
            </a:r>
            <a:r>
              <a:rPr lang="hu-HU" dirty="0"/>
              <a:t>: Megjeleníti a reaktor hőfokát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 err="1"/>
              <a:t>Hutoviz</a:t>
            </a:r>
            <a:r>
              <a:rPr lang="hu-HU" b="1" dirty="0"/>
              <a:t> metódus</a:t>
            </a:r>
            <a:r>
              <a:rPr lang="hu-HU" dirty="0"/>
              <a:t>: A hűtővíz beengedését és a reaktor hűtését kezeli.</a:t>
            </a:r>
          </a:p>
          <a:p>
            <a:pPr algn="just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925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3929" y="-1574985"/>
            <a:ext cx="7197726" cy="2421464"/>
          </a:xfrm>
        </p:spPr>
        <p:txBody>
          <a:bodyPr rtlCol="0">
            <a:normAutofit/>
          </a:bodyPr>
          <a:lstStyle/>
          <a:p>
            <a:pPr algn="ctr"/>
            <a:r>
              <a:rPr lang="hu-HU" b="1" dirty="0"/>
              <a:t>Main Metódus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4056611" y="1009904"/>
            <a:ext cx="795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’</a:t>
            </a:r>
            <a:r>
              <a:rPr lang="hu-HU" dirty="0" err="1" smtClean="0"/>
              <a:t>Main’metódus</a:t>
            </a:r>
            <a:r>
              <a:rPr lang="hu-HU" dirty="0" smtClean="0"/>
              <a:t> </a:t>
            </a:r>
            <a:r>
              <a:rPr lang="hu-HU" dirty="0"/>
              <a:t>a program belépési pontja. Ez a metódus egy végtelen ciklust futtat, amely megjeleníti a menüt és kezeli a felhasználói választásokat.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23" y="1556483"/>
            <a:ext cx="5153860" cy="51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4961" y="-214264"/>
            <a:ext cx="6108932" cy="964276"/>
          </a:xfrm>
        </p:spPr>
        <p:txBody>
          <a:bodyPr rtlCol="0">
            <a:normAutofit/>
          </a:bodyPr>
          <a:lstStyle/>
          <a:p>
            <a:pPr algn="ctr"/>
            <a:r>
              <a:rPr lang="hu-HU" b="1" dirty="0" err="1"/>
              <a:t>Beinditas</a:t>
            </a:r>
            <a:r>
              <a:rPr lang="hu-HU" b="1" dirty="0"/>
              <a:t> </a:t>
            </a:r>
            <a:r>
              <a:rPr lang="hu-HU" b="1" dirty="0" smtClean="0"/>
              <a:t>Metódus</a:t>
            </a:r>
            <a:endParaRPr lang="hu-HU" b="1" dirty="0"/>
          </a:p>
        </p:txBody>
      </p:sp>
      <p:sp>
        <p:nvSpPr>
          <p:cNvPr id="4" name="Szövegdoboz 3"/>
          <p:cNvSpPr txBox="1"/>
          <p:nvPr/>
        </p:nvSpPr>
        <p:spPr>
          <a:xfrm>
            <a:off x="3499658" y="1055716"/>
            <a:ext cx="8902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’</a:t>
            </a:r>
            <a:r>
              <a:rPr lang="hu-HU" dirty="0" err="1" smtClean="0"/>
              <a:t>Beinditás’metódus</a:t>
            </a:r>
            <a:r>
              <a:rPr lang="hu-HU" dirty="0" smtClean="0"/>
              <a:t> </a:t>
            </a:r>
            <a:r>
              <a:rPr lang="hu-HU" dirty="0"/>
              <a:t>elindítja a reaktort. Ha a reaktor már működik, egy üzenetet jelenít meg. Ellenkező esetben a metódus véletlenszerű hőfokot és energiát generál, majd beállítja a </a:t>
            </a:r>
            <a:r>
              <a:rPr lang="hu-HU" dirty="0" smtClean="0"/>
              <a:t>’</a:t>
            </a:r>
            <a:r>
              <a:rPr lang="hu-HU" dirty="0" err="1" smtClean="0"/>
              <a:t>reaktorMukodik</a:t>
            </a:r>
            <a:r>
              <a:rPr lang="hu-HU" dirty="0" smtClean="0"/>
              <a:t>’ változót igazra.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36" y="2590454"/>
            <a:ext cx="7743097" cy="29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5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éjszakai égbolt hegyekkel a messzeségbe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5288" y="-1591609"/>
            <a:ext cx="7197726" cy="2421464"/>
          </a:xfrm>
        </p:spPr>
        <p:txBody>
          <a:bodyPr rtlCol="0">
            <a:normAutofit/>
          </a:bodyPr>
          <a:lstStyle/>
          <a:p>
            <a:pPr algn="ctr"/>
            <a:r>
              <a:rPr lang="hu-HU" b="1" dirty="0" err="1"/>
              <a:t>Leallitas</a:t>
            </a:r>
            <a:r>
              <a:rPr lang="hu-HU" b="1" dirty="0"/>
              <a:t> Metódus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3882967" y="1072342"/>
            <a:ext cx="8245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’</a:t>
            </a:r>
            <a:r>
              <a:rPr lang="hu-HU" dirty="0" err="1" smtClean="0"/>
              <a:t>Leallitas</a:t>
            </a:r>
            <a:r>
              <a:rPr lang="hu-HU" dirty="0" smtClean="0"/>
              <a:t>’ metódus </a:t>
            </a:r>
            <a:r>
              <a:rPr lang="hu-HU" dirty="0"/>
              <a:t>leállítja a reaktort. Ha a reaktor nem működik, egy üzenetet jelenít meg. Ha a reaktor hőfoka túl magas (70 °C felett), a metódus először hűtést kér. Ha a hőfok megfelelő, a reaktor biztonságosan leállítható.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967" y="2491259"/>
            <a:ext cx="7430537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3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2107277" y="-6373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GeneraltEnergia</a:t>
            </a:r>
            <a:r>
              <a:rPr lang="hu-HU" b="1" dirty="0"/>
              <a:t> Metódus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15096" y="0"/>
            <a:ext cx="10131425" cy="3649133"/>
          </a:xfrm>
        </p:spPr>
        <p:txBody>
          <a:bodyPr/>
          <a:lstStyle/>
          <a:p>
            <a:r>
              <a:rPr lang="hu-HU" dirty="0" smtClean="0"/>
              <a:t>A ’</a:t>
            </a:r>
            <a:r>
              <a:rPr lang="hu-HU" dirty="0" err="1" smtClean="0"/>
              <a:t>GeneraltEnergia</a:t>
            </a:r>
            <a:r>
              <a:rPr lang="hu-HU" dirty="0" smtClean="0"/>
              <a:t>’ metódus </a:t>
            </a:r>
            <a:r>
              <a:rPr lang="hu-HU" dirty="0"/>
              <a:t>frissíti és megjeleníti a generált energia mennyiségét. Ha a reaktor nem működik, egy üzenetet jelenít meg.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355" y="2314189"/>
            <a:ext cx="5927870" cy="245509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315096" y="5020887"/>
            <a:ext cx="894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 a metódus szimulálja az energia termelésének növekedését, amely a reaktor működésének egyik fő célja. Az energia termelésének változása véletlenszerű, hogy a szimuláció élethűbb legyen.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147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41930" y="135467"/>
            <a:ext cx="7245464" cy="157480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err="1">
                <a:latin typeface="+mn-lt"/>
              </a:rPr>
              <a:t>Hofok</a:t>
            </a:r>
            <a:r>
              <a:rPr lang="hu-HU" b="1" dirty="0">
                <a:latin typeface="+mn-lt"/>
              </a:rPr>
              <a:t> </a:t>
            </a:r>
            <a:r>
              <a:rPr lang="hu-HU" b="1" dirty="0" smtClean="0">
                <a:latin typeface="+mn-lt"/>
              </a:rPr>
              <a:t>Metódus és </a:t>
            </a:r>
            <a:r>
              <a:rPr lang="hu-HU" b="1" dirty="0" err="1">
                <a:latin typeface="+mn-lt"/>
              </a:rPr>
              <a:t>Hutoviz</a:t>
            </a:r>
            <a:r>
              <a:rPr lang="hu-HU" b="1" dirty="0">
                <a:latin typeface="+mn-lt"/>
              </a:rPr>
              <a:t> Metódus</a:t>
            </a:r>
            <a:br>
              <a:rPr lang="hu-HU" b="1" dirty="0">
                <a:latin typeface="+mn-lt"/>
              </a:rPr>
            </a:b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5352" y="-227060"/>
            <a:ext cx="5773188" cy="3649133"/>
          </a:xfrm>
        </p:spPr>
        <p:txBody>
          <a:bodyPr/>
          <a:lstStyle/>
          <a:p>
            <a:r>
              <a:rPr lang="hu-HU" dirty="0" smtClean="0"/>
              <a:t>A ’</a:t>
            </a:r>
            <a:r>
              <a:rPr lang="hu-HU" dirty="0" err="1" smtClean="0"/>
              <a:t>Hofok</a:t>
            </a:r>
            <a:r>
              <a:rPr lang="hu-HU" dirty="0" smtClean="0"/>
              <a:t>’ metódus </a:t>
            </a:r>
            <a:r>
              <a:rPr lang="hu-HU" dirty="0"/>
              <a:t>megjeleníti a reaktor aktuális hőfokát. Ha a reaktor nem működik, egy üzenetet jelenít meg.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10" y="2229197"/>
            <a:ext cx="4763334" cy="233153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95352" y="4684871"/>
            <a:ext cx="5719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 hőfok ellenőrzése alapvető fontosságú a reaktor biztonságos működtetéséhez. Ez a metódus lehetővé teszi a felhasználó számára, hogy folyamatosan figyelemmel kísérje a hőmérsékletet.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6882938" y="1250912"/>
            <a:ext cx="5220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’</a:t>
            </a:r>
            <a:r>
              <a:rPr lang="hu-HU" dirty="0" err="1" smtClean="0"/>
              <a:t>Hutoviz</a:t>
            </a:r>
            <a:r>
              <a:rPr lang="hu-HU" dirty="0" smtClean="0"/>
              <a:t>’ metódus </a:t>
            </a:r>
            <a:r>
              <a:rPr lang="hu-HU" dirty="0"/>
              <a:t>beengedi a hűtővizet, és lehűti a reaktort 40 °C-ra. Ha a reaktor nem működik, egy üzenetet jelenít meg.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094" y="2229197"/>
            <a:ext cx="4742102" cy="233153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6882938" y="4684871"/>
            <a:ext cx="5220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 hűtővíz használata kritikus fontosságú a reaktor hőmérsékletének szabályozásában. Ez a metódus szimulálja a hűtővíz bevezetését és a reaktor hőmérsékletének csökkentését.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80034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fénypontok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hu-HU"/>
              <a:t>Köszönjük!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valaki@example.com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Futurisztikus arculat</Template>
  <TotalTime>0</TotalTime>
  <Words>413</Words>
  <Application>Microsoft Office PowerPoint</Application>
  <PresentationFormat>Szélesvásznú</PresentationFormat>
  <Paragraphs>38</Paragraphs>
  <Slides>9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Wingdings</vt:lpstr>
      <vt:lpstr>Égi</vt:lpstr>
      <vt:lpstr>Atomreaktor szimulator</vt:lpstr>
      <vt:lpstr>A program célja,lényege</vt:lpstr>
      <vt:lpstr>A program felépítése</vt:lpstr>
      <vt:lpstr>Main Metódus</vt:lpstr>
      <vt:lpstr>Beinditas Metódus</vt:lpstr>
      <vt:lpstr>Leallitas Metódus</vt:lpstr>
      <vt:lpstr>GeneraltEnergia Metódus </vt:lpstr>
      <vt:lpstr>Hofok Metódus és Hutoviz Metódus  </vt:lpstr>
      <vt:lpstr>Köszönjük!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2024-05-23T07:18:45Z</dcterms:created>
  <dcterms:modified xsi:type="dcterms:W3CDTF">2024-05-23T07:45:29Z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