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4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53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69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75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84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76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2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55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CE821E0-3410-4A88-8DED-9DBA15C6BBE6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4ACC7-00B1-41DB-A83C-7393F35BCA3F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8EE04-10B3-4D24-87D5-0AA2F3FE549D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0FFFB-BF7F-437D-A4A6-7801D83B6172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A1065-D6F7-4F18-95EC-02CA6B5B0BC9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7FE1C-E62B-4B57-A0EA-B073565F01FA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AC0A3-2749-4477-9BAF-9491B7C23E15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810BAF-818A-42D9-BBC5-752C0A83470E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000FC-FCE1-4C40-9BAB-39B4A88F9D88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730356-25D2-4E83-A7B8-C4ADC8587BD3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A1637-F711-4FD4-85F4-796FC4543345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9BF3E-45E5-4962-951A-0A6886F22854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1893" y="2226734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2ECD5-77CD-40D9-8E6A-18B1F171A124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0B680-524D-44FE-8CD2-07C25BB9AD09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C841F-378D-486E-80A5-3EDB5DFF52F7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C4162-F167-4A0B-BF4E-3F47C180706D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A1FEC-75C4-4961-8D44-05149E6B7972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-1146170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 smtClean="0"/>
              <a:t>Atomreaktor </a:t>
            </a:r>
            <a:r>
              <a:rPr lang="hu-HU" b="1" dirty="0" err="1" smtClean="0"/>
              <a:t>szimulator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3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fénypontok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Készítette: Szabó Csanád, </a:t>
            </a:r>
            <a:r>
              <a:rPr lang="hu-H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babinszki</a:t>
            </a:r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botond</a:t>
            </a:r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hu-H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turcsányi</a:t>
            </a:r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hu-HU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máté</a:t>
            </a:r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-1146170"/>
            <a:ext cx="7197726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/>
              <a:t>A program </a:t>
            </a:r>
            <a:r>
              <a:rPr lang="hu-HU" b="1" dirty="0" err="1" smtClean="0"/>
              <a:t>célja,lényege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079" y="1361293"/>
            <a:ext cx="7741921" cy="2429311"/>
          </a:xfrm>
        </p:spPr>
        <p:txBody>
          <a:bodyPr rtlCol="0">
            <a:normAutofit/>
          </a:bodyPr>
          <a:lstStyle/>
          <a:p>
            <a:pPr algn="l"/>
            <a:r>
              <a:rPr lang="hu-HU" dirty="0">
                <a:latin typeface="Arial Narrow" panose="020B0606020202030204" pitchFamily="34" charset="0"/>
              </a:rPr>
              <a:t>Az Atomreaktor Szimulátor egy egyszerű konzol alkalmazás, amely szimulálja egy atomreaktor működését. Az alkalmazás célja, hogy bemutassa a reaktor indítását, leállítását, hőfokának és generált energiájának </a:t>
            </a:r>
            <a:r>
              <a:rPr lang="hu-HU" dirty="0" err="1">
                <a:latin typeface="Arial Narrow" panose="020B0606020202030204" pitchFamily="34" charset="0"/>
              </a:rPr>
              <a:t>monitorozását</a:t>
            </a:r>
            <a:r>
              <a:rPr lang="hu-HU" dirty="0">
                <a:latin typeface="Arial Narrow" panose="020B0606020202030204" pitchFamily="34" charset="0"/>
              </a:rPr>
              <a:t>, valamint a hűtővíz kezelését. Ez a szimulátor egy oktatási eszköz, amely segít megérteni az atomreaktorok alapvető működését és a hozzájuk kapcsolódó biztonsági folyamatokat.</a:t>
            </a:r>
            <a:r>
              <a:rPr lang="hu-HU" dirty="0"/>
              <a:t/>
            </a:r>
            <a:br>
              <a:rPr lang="hu-HU" dirty="0"/>
            </a:br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Atomreaktor-típusok az energiatermelés szolgálatában I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4" y="3790604"/>
            <a:ext cx="4495583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4590" y="-1586745"/>
            <a:ext cx="7197726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/>
              <a:t>A program felépítése</a:t>
            </a:r>
            <a:endParaRPr lang="hu-HU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12821" y="1524675"/>
            <a:ext cx="6758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/>
              <a:t>Main metódus</a:t>
            </a:r>
            <a:r>
              <a:rPr lang="hu-HU" dirty="0"/>
              <a:t>: A program belépési pontja, amely megjeleníti a </a:t>
            </a:r>
            <a:r>
              <a:rPr lang="hu-HU" dirty="0" err="1"/>
              <a:t>főmenüt</a:t>
            </a:r>
            <a:r>
              <a:rPr lang="hu-HU" dirty="0"/>
              <a:t> és kezeli a felhasználói választásokat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Beinditas</a:t>
            </a:r>
            <a:r>
              <a:rPr lang="hu-HU" b="1" dirty="0"/>
              <a:t> metódus</a:t>
            </a:r>
            <a:r>
              <a:rPr lang="hu-HU" dirty="0"/>
              <a:t>: A reaktor indítását kezeli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Leallitas</a:t>
            </a:r>
            <a:r>
              <a:rPr lang="hu-HU" b="1" dirty="0"/>
              <a:t> metódus</a:t>
            </a:r>
            <a:r>
              <a:rPr lang="hu-HU" dirty="0"/>
              <a:t>: A reaktor leállítását kezeli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GeneraltEnergia</a:t>
            </a:r>
            <a:r>
              <a:rPr lang="hu-HU" b="1" dirty="0"/>
              <a:t> metódus</a:t>
            </a:r>
            <a:r>
              <a:rPr lang="hu-HU" dirty="0"/>
              <a:t>: Megjeleníti a generált energiát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Hofok</a:t>
            </a:r>
            <a:r>
              <a:rPr lang="hu-HU" b="1" dirty="0"/>
              <a:t> metódus</a:t>
            </a:r>
            <a:r>
              <a:rPr lang="hu-HU" dirty="0"/>
              <a:t>: Megjeleníti a reaktor hőfokát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Hutoviz</a:t>
            </a:r>
            <a:r>
              <a:rPr lang="hu-HU" b="1" dirty="0"/>
              <a:t> metódus</a:t>
            </a:r>
            <a:r>
              <a:rPr lang="hu-HU" dirty="0"/>
              <a:t>: A hűtővíz beengedését és a reaktor hűtését kezeli.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925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3929" y="-1574985"/>
            <a:ext cx="7197726" cy="2421464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/>
              <a:t>Main Metódus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056611" y="1009904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Main’metódus</a:t>
            </a:r>
            <a:r>
              <a:rPr lang="hu-HU" dirty="0" smtClean="0"/>
              <a:t> </a:t>
            </a:r>
            <a:r>
              <a:rPr lang="hu-HU" dirty="0"/>
              <a:t>a program belépési pontja. Ez a metódus egy végtelen ciklust futtat, amely megjeleníti a menüt és kezeli a felhasználói választásokat.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23" y="1556483"/>
            <a:ext cx="5153860" cy="51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1" y="-214264"/>
            <a:ext cx="6108932" cy="964276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 err="1"/>
              <a:t>Beinditas</a:t>
            </a:r>
            <a:r>
              <a:rPr lang="hu-HU" b="1" dirty="0"/>
              <a:t> </a:t>
            </a:r>
            <a:r>
              <a:rPr lang="hu-HU" b="1" dirty="0" smtClean="0"/>
              <a:t>Metódus</a:t>
            </a:r>
            <a:endParaRPr lang="hu-HU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3499658" y="1055716"/>
            <a:ext cx="890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Beinditás’metódus</a:t>
            </a:r>
            <a:r>
              <a:rPr lang="hu-HU" dirty="0" smtClean="0"/>
              <a:t> </a:t>
            </a:r>
            <a:r>
              <a:rPr lang="hu-HU" dirty="0"/>
              <a:t>elindítja a reaktort. Ha a reaktor már működik, egy üzenetet jelenít meg. Ellenkező esetben a metódus véletlenszerű hőfokot és energiát generál, majd beállítja a </a:t>
            </a:r>
            <a:r>
              <a:rPr lang="hu-HU" dirty="0" smtClean="0"/>
              <a:t>’</a:t>
            </a:r>
            <a:r>
              <a:rPr lang="hu-HU" dirty="0" err="1" smtClean="0"/>
              <a:t>reaktorMukodik</a:t>
            </a:r>
            <a:r>
              <a:rPr lang="hu-HU" dirty="0" smtClean="0"/>
              <a:t>’ változót igazra.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6" y="2590454"/>
            <a:ext cx="7743097" cy="29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5288" y="-1591609"/>
            <a:ext cx="7197726" cy="2421464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 err="1"/>
              <a:t>Leallitas</a:t>
            </a:r>
            <a:r>
              <a:rPr lang="hu-HU" b="1" dirty="0"/>
              <a:t> Metódus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882967" y="1072342"/>
            <a:ext cx="8245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Leallitas</a:t>
            </a:r>
            <a:r>
              <a:rPr lang="hu-HU" dirty="0" smtClean="0"/>
              <a:t>’ metódus </a:t>
            </a:r>
            <a:r>
              <a:rPr lang="hu-HU" dirty="0"/>
              <a:t>leállítja a reaktort. Ha a reaktor nem működik, egy üzenetet jelenít meg. Ha a reaktor hőfoka túl magas (70 °C felett), a metódus először hűtést kér. Ha a hőfok megfelelő, a reaktor biztonságosan leállítható.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67" y="2491259"/>
            <a:ext cx="743053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2107277" y="-6373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GeneraltEnergia</a:t>
            </a:r>
            <a:r>
              <a:rPr lang="hu-HU" b="1" dirty="0"/>
              <a:t> Metódus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15096" y="0"/>
            <a:ext cx="10131425" cy="3649133"/>
          </a:xfrm>
        </p:spPr>
        <p:txBody>
          <a:bodyPr/>
          <a:lstStyle/>
          <a:p>
            <a:r>
              <a:rPr lang="hu-HU" dirty="0" smtClean="0"/>
              <a:t>A ’</a:t>
            </a:r>
            <a:r>
              <a:rPr lang="hu-HU" dirty="0" err="1" smtClean="0"/>
              <a:t>GeneraltEnergia</a:t>
            </a:r>
            <a:r>
              <a:rPr lang="hu-HU" dirty="0" smtClean="0"/>
              <a:t>’ metódus </a:t>
            </a:r>
            <a:r>
              <a:rPr lang="hu-HU" dirty="0"/>
              <a:t>frissíti és megjeleníti a generált energia mennyiségét. Ha a reaktor nem működik, egy üzenetet jelenít meg.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55" y="2314189"/>
            <a:ext cx="5927870" cy="245509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315096" y="5020887"/>
            <a:ext cx="894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a metódus szimulálja az energia termelésének növekedését, amely a reaktor működésének egyik fő célja. Az energia termelésének változása véletlenszerű, hogy a szimuláció élethűbb legyen.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147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41930" y="135467"/>
            <a:ext cx="7245464" cy="1574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>
                <a:latin typeface="+mn-lt"/>
              </a:rPr>
              <a:t>Hofok</a:t>
            </a:r>
            <a:r>
              <a:rPr lang="hu-HU" b="1" dirty="0">
                <a:latin typeface="+mn-lt"/>
              </a:rPr>
              <a:t> </a:t>
            </a:r>
            <a:r>
              <a:rPr lang="hu-HU" b="1" dirty="0" smtClean="0">
                <a:latin typeface="+mn-lt"/>
              </a:rPr>
              <a:t>Metódus és </a:t>
            </a:r>
            <a:r>
              <a:rPr lang="hu-HU" b="1" dirty="0" err="1">
                <a:latin typeface="+mn-lt"/>
              </a:rPr>
              <a:t>Hutoviz</a:t>
            </a:r>
            <a:r>
              <a:rPr lang="hu-HU" b="1" dirty="0">
                <a:latin typeface="+mn-lt"/>
              </a:rPr>
              <a:t> Metódus</a:t>
            </a:r>
            <a:br>
              <a:rPr lang="hu-HU" b="1" dirty="0">
                <a:latin typeface="+mn-lt"/>
              </a:rPr>
            </a:b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5352" y="-227060"/>
            <a:ext cx="5773188" cy="3649133"/>
          </a:xfrm>
        </p:spPr>
        <p:txBody>
          <a:bodyPr/>
          <a:lstStyle/>
          <a:p>
            <a:r>
              <a:rPr lang="hu-HU" dirty="0" smtClean="0"/>
              <a:t>A ’</a:t>
            </a:r>
            <a:r>
              <a:rPr lang="hu-HU" dirty="0" err="1" smtClean="0"/>
              <a:t>Hofok</a:t>
            </a:r>
            <a:r>
              <a:rPr lang="hu-HU" dirty="0" smtClean="0"/>
              <a:t>’ metódus </a:t>
            </a:r>
            <a:r>
              <a:rPr lang="hu-HU" dirty="0"/>
              <a:t>megjeleníti a reaktor aktuális hőfokát. Ha a reaktor nem működik, egy üzenetet jelenít meg.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0" y="2229197"/>
            <a:ext cx="4763334" cy="233153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95352" y="4684871"/>
            <a:ext cx="5719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hőfok ellenőrzése alapvető fontosságú a reaktor biztonságos működtetéséhez. Ez a metódus lehetővé teszi a felhasználó számára, hogy folyamatosan figyelemmel kísérje a hőmérsékletet.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882938" y="1250912"/>
            <a:ext cx="522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Hutoviz</a:t>
            </a:r>
            <a:r>
              <a:rPr lang="hu-HU" dirty="0" smtClean="0"/>
              <a:t>’ metódus </a:t>
            </a:r>
            <a:r>
              <a:rPr lang="hu-HU" dirty="0"/>
              <a:t>beengedi a hűtővizet, és lehűti a reaktort 40 °C-ra. Ha a reaktor nem működik, egy üzenetet jelenít meg.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094" y="2229197"/>
            <a:ext cx="4742102" cy="233153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882938" y="4684871"/>
            <a:ext cx="5220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hűtővíz használata kritikus fontosságú a reaktor hőmérsékletének szabályozásában. Ez a metódus szimulálja a hűtővíz bevezetését és a reaktor hőmérsékletének csökkentését.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003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9918" y="-20628"/>
            <a:ext cx="10131425" cy="1456267"/>
          </a:xfrm>
        </p:spPr>
        <p:txBody>
          <a:bodyPr/>
          <a:lstStyle/>
          <a:p>
            <a:pPr algn="ctr"/>
            <a:r>
              <a:rPr lang="hu-HU" dirty="0" smtClean="0"/>
              <a:t>Munkamegosztás </a:t>
            </a:r>
            <a:r>
              <a:rPr lang="hu-HU" dirty="0" err="1" smtClean="0"/>
              <a:t>githubon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69" y="1238596"/>
            <a:ext cx="9789674" cy="52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Futurisztikus arculat</Template>
  <TotalTime>0</TotalTime>
  <Words>424</Words>
  <Application>Microsoft Office PowerPoint</Application>
  <PresentationFormat>Szélesvásznú</PresentationFormat>
  <Paragraphs>39</Paragraphs>
  <Slides>10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Wingdings</vt:lpstr>
      <vt:lpstr>Égi</vt:lpstr>
      <vt:lpstr>Atomreaktor szimulator</vt:lpstr>
      <vt:lpstr>A program célja,lényege</vt:lpstr>
      <vt:lpstr>A program felépítése</vt:lpstr>
      <vt:lpstr>Main Metódus</vt:lpstr>
      <vt:lpstr>Beinditas Metódus</vt:lpstr>
      <vt:lpstr>Leallitas Metódus</vt:lpstr>
      <vt:lpstr>GeneraltEnergia Metódus </vt:lpstr>
      <vt:lpstr>Hofok Metódus és Hutoviz Metódus  </vt:lpstr>
      <vt:lpstr>Munkamegosztás githubon</vt:lpstr>
      <vt:lpstr>Köszönjük!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2024-05-23T07:18:45Z</dcterms:created>
  <dcterms:modified xsi:type="dcterms:W3CDTF">2024-05-23T07:47:18Z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